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93" r:id="rId2"/>
    <p:sldId id="260" r:id="rId3"/>
    <p:sldId id="261" r:id="rId4"/>
    <p:sldId id="258" r:id="rId5"/>
    <p:sldId id="266" r:id="rId6"/>
    <p:sldId id="263" r:id="rId7"/>
    <p:sldId id="279" r:id="rId8"/>
    <p:sldId id="264" r:id="rId9"/>
    <p:sldId id="267" r:id="rId10"/>
    <p:sldId id="262" r:id="rId11"/>
    <p:sldId id="272" r:id="rId12"/>
    <p:sldId id="268" r:id="rId13"/>
    <p:sldId id="269" r:id="rId14"/>
    <p:sldId id="270" r:id="rId15"/>
    <p:sldId id="259" r:id="rId16"/>
    <p:sldId id="294" r:id="rId17"/>
    <p:sldId id="271" r:id="rId18"/>
    <p:sldId id="275" r:id="rId19"/>
    <p:sldId id="274" r:id="rId20"/>
    <p:sldId id="278" r:id="rId21"/>
    <p:sldId id="277" r:id="rId22"/>
    <p:sldId id="280" r:id="rId23"/>
    <p:sldId id="295" r:id="rId24"/>
    <p:sldId id="281" r:id="rId25"/>
    <p:sldId id="284" r:id="rId26"/>
    <p:sldId id="286" r:id="rId27"/>
    <p:sldId id="283" r:id="rId28"/>
    <p:sldId id="287" r:id="rId29"/>
    <p:sldId id="288" r:id="rId30"/>
    <p:sldId id="285" r:id="rId31"/>
    <p:sldId id="289" r:id="rId32"/>
    <p:sldId id="290" r:id="rId33"/>
    <p:sldId id="291" r:id="rId34"/>
    <p:sldId id="292" r:id="rId35"/>
    <p:sldId id="256" r:id="rId36"/>
    <p:sldId id="257" r:id="rId37"/>
  </p:sldIdLst>
  <p:sldSz cx="12192000" cy="6858000"/>
  <p:notesSz cx="6797675" cy="9926638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76B74F-9EFF-4183-BEF4-2130359E51FB}" v="148" dt="2025-12-02T22:18:33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882" autoAdjust="0"/>
  </p:normalViewPr>
  <p:slideViewPr>
    <p:cSldViewPr snapToGrid="0">
      <p:cViewPr varScale="1">
        <p:scale>
          <a:sx n="59" d="100"/>
          <a:sy n="59" d="100"/>
        </p:scale>
        <p:origin x="979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ppe Santens" userId="1edaf4ba-fb44-4258-be5f-f97b6fe560e9" providerId="ADAL" clId="{43F4BF15-5426-41BA-815C-FC2679275CF5}"/>
    <pc:docChg chg="undo redo custSel addSld delSld modSld sldOrd modNotesMaster modHandout">
      <pc:chgData name="Seppe Santens" userId="1edaf4ba-fb44-4258-be5f-f97b6fe560e9" providerId="ADAL" clId="{43F4BF15-5426-41BA-815C-FC2679275CF5}" dt="2025-12-02T22:28:42.792" v="3080"/>
      <pc:docMkLst>
        <pc:docMk/>
      </pc:docMkLst>
      <pc:sldChg chg="modSp mod">
        <pc:chgData name="Seppe Santens" userId="1edaf4ba-fb44-4258-be5f-f97b6fe560e9" providerId="ADAL" clId="{43F4BF15-5426-41BA-815C-FC2679275CF5}" dt="2025-12-02T22:14:43.981" v="3065" actId="404"/>
        <pc:sldMkLst>
          <pc:docMk/>
          <pc:sldMk cId="3892798872" sldId="257"/>
        </pc:sldMkLst>
        <pc:spChg chg="mod">
          <ac:chgData name="Seppe Santens" userId="1edaf4ba-fb44-4258-be5f-f97b6fe560e9" providerId="ADAL" clId="{43F4BF15-5426-41BA-815C-FC2679275CF5}" dt="2025-12-02T22:14:43.981" v="3065" actId="404"/>
          <ac:spMkLst>
            <pc:docMk/>
            <pc:sldMk cId="3892798872" sldId="257"/>
            <ac:spMk id="3" creationId="{A2502076-DE83-50FB-7B01-64A71E170611}"/>
          </ac:spMkLst>
        </pc:spChg>
        <pc:spChg chg="mod">
          <ac:chgData name="Seppe Santens" userId="1edaf4ba-fb44-4258-be5f-f97b6fe560e9" providerId="ADAL" clId="{43F4BF15-5426-41BA-815C-FC2679275CF5}" dt="2025-12-02T19:05:57.058" v="2833" actId="1036"/>
          <ac:spMkLst>
            <pc:docMk/>
            <pc:sldMk cId="3892798872" sldId="257"/>
            <ac:spMk id="4" creationId="{57070471-0010-466C-D256-EB99236B72E2}"/>
          </ac:spMkLst>
        </pc:spChg>
      </pc:sldChg>
      <pc:sldChg chg="addSp delSp modSp mod">
        <pc:chgData name="Seppe Santens" userId="1edaf4ba-fb44-4258-be5f-f97b6fe560e9" providerId="ADAL" clId="{43F4BF15-5426-41BA-815C-FC2679275CF5}" dt="2025-11-30T14:33:44.314" v="1952" actId="1035"/>
        <pc:sldMkLst>
          <pc:docMk/>
          <pc:sldMk cId="866888087" sldId="258"/>
        </pc:sldMkLst>
        <pc:spChg chg="add mod">
          <ac:chgData name="Seppe Santens" userId="1edaf4ba-fb44-4258-be5f-f97b6fe560e9" providerId="ADAL" clId="{43F4BF15-5426-41BA-815C-FC2679275CF5}" dt="2025-11-30T14:33:44.314" v="1952" actId="1035"/>
          <ac:spMkLst>
            <pc:docMk/>
            <pc:sldMk cId="866888087" sldId="258"/>
            <ac:spMk id="4" creationId="{1CBAFDC0-4AE3-C22D-556C-1707A98F55C6}"/>
          </ac:spMkLst>
        </pc:spChg>
        <pc:spChg chg="add mod">
          <ac:chgData name="Seppe Santens" userId="1edaf4ba-fb44-4258-be5f-f97b6fe560e9" providerId="ADAL" clId="{43F4BF15-5426-41BA-815C-FC2679275CF5}" dt="2025-11-30T14:33:44.314" v="1952" actId="1035"/>
          <ac:spMkLst>
            <pc:docMk/>
            <pc:sldMk cId="866888087" sldId="258"/>
            <ac:spMk id="5" creationId="{638D5DE6-497B-A9A9-8E9D-0ACA5DD26394}"/>
          </ac:spMkLst>
        </pc:spChg>
      </pc:sldChg>
      <pc:sldChg chg="modSp add mod modAnim">
        <pc:chgData name="Seppe Santens" userId="1edaf4ba-fb44-4258-be5f-f97b6fe560e9" providerId="ADAL" clId="{43F4BF15-5426-41BA-815C-FC2679275CF5}" dt="2025-12-02T22:11:39.866" v="3044"/>
        <pc:sldMkLst>
          <pc:docMk/>
          <pc:sldMk cId="2216806596" sldId="259"/>
        </pc:sldMkLst>
        <pc:spChg chg="mod">
          <ac:chgData name="Seppe Santens" userId="1edaf4ba-fb44-4258-be5f-f97b6fe560e9" providerId="ADAL" clId="{43F4BF15-5426-41BA-815C-FC2679275CF5}" dt="2025-12-02T22:11:04.910" v="3040"/>
          <ac:spMkLst>
            <pc:docMk/>
            <pc:sldMk cId="2216806596" sldId="259"/>
            <ac:spMk id="4" creationId="{51B18F35-FE30-5BF7-07CD-E561969AE42F}"/>
          </ac:spMkLst>
        </pc:spChg>
        <pc:spChg chg="mod">
          <ac:chgData name="Seppe Santens" userId="1edaf4ba-fb44-4258-be5f-f97b6fe560e9" providerId="ADAL" clId="{43F4BF15-5426-41BA-815C-FC2679275CF5}" dt="2025-11-30T14:33:36.163" v="1942" actId="1035"/>
          <ac:spMkLst>
            <pc:docMk/>
            <pc:sldMk cId="2216806596" sldId="259"/>
            <ac:spMk id="5" creationId="{11340929-4C81-3607-56CB-1268C03D7B7E}"/>
          </ac:spMkLst>
        </pc:spChg>
      </pc:sldChg>
      <pc:sldChg chg="addSp delSp modSp add mod modAnim">
        <pc:chgData name="Seppe Santens" userId="1edaf4ba-fb44-4258-be5f-f97b6fe560e9" providerId="ADAL" clId="{43F4BF15-5426-41BA-815C-FC2679275CF5}" dt="2025-11-29T18:46:27.471" v="378" actId="478"/>
        <pc:sldMkLst>
          <pc:docMk/>
          <pc:sldMk cId="3163672388" sldId="260"/>
        </pc:sldMkLst>
        <pc:spChg chg="mod">
          <ac:chgData name="Seppe Santens" userId="1edaf4ba-fb44-4258-be5f-f97b6fe560e9" providerId="ADAL" clId="{43F4BF15-5426-41BA-815C-FC2679275CF5}" dt="2025-11-29T18:42:07.164" v="356" actId="20577"/>
          <ac:spMkLst>
            <pc:docMk/>
            <pc:sldMk cId="3163672388" sldId="260"/>
            <ac:spMk id="5" creationId="{E1D9AE76-AA7B-2907-BC9A-34DC3C887BE9}"/>
          </ac:spMkLst>
        </pc:spChg>
        <pc:picChg chg="add mod">
          <ac:chgData name="Seppe Santens" userId="1edaf4ba-fb44-4258-be5f-f97b6fe560e9" providerId="ADAL" clId="{43F4BF15-5426-41BA-815C-FC2679275CF5}" dt="2025-11-29T18:46:23.518" v="377" actId="1076"/>
          <ac:picMkLst>
            <pc:docMk/>
            <pc:sldMk cId="3163672388" sldId="260"/>
            <ac:picMk id="2" creationId="{E8A50652-70AF-D22B-73B4-A60B521BFCCB}"/>
          </ac:picMkLst>
        </pc:picChg>
      </pc:sldChg>
      <pc:sldChg chg="modNotesTx">
        <pc:chgData name="Seppe Santens" userId="1edaf4ba-fb44-4258-be5f-f97b6fe560e9" providerId="ADAL" clId="{43F4BF15-5426-41BA-815C-FC2679275CF5}" dt="2025-11-30T14:13:28.278" v="1566" actId="20577"/>
        <pc:sldMkLst>
          <pc:docMk/>
          <pc:sldMk cId="1734623366" sldId="261"/>
        </pc:sldMkLst>
      </pc:sldChg>
      <pc:sldChg chg="ord">
        <pc:chgData name="Seppe Santens" userId="1edaf4ba-fb44-4258-be5f-f97b6fe560e9" providerId="ADAL" clId="{43F4BF15-5426-41BA-815C-FC2679275CF5}" dt="2025-11-30T14:11:18.739" v="1289"/>
        <pc:sldMkLst>
          <pc:docMk/>
          <pc:sldMk cId="2999223344" sldId="262"/>
        </pc:sldMkLst>
      </pc:sldChg>
      <pc:sldChg chg="addSp delSp new mod modNotesTx">
        <pc:chgData name="Seppe Santens" userId="1edaf4ba-fb44-4258-be5f-f97b6fe560e9" providerId="ADAL" clId="{43F4BF15-5426-41BA-815C-FC2679275CF5}" dt="2025-11-30T13:49:00.185" v="955" actId="20577"/>
        <pc:sldMkLst>
          <pc:docMk/>
          <pc:sldMk cId="4103622605" sldId="263"/>
        </pc:sldMkLst>
        <pc:picChg chg="add">
          <ac:chgData name="Seppe Santens" userId="1edaf4ba-fb44-4258-be5f-f97b6fe560e9" providerId="ADAL" clId="{43F4BF15-5426-41BA-815C-FC2679275CF5}" dt="2025-11-30T13:23:30.783" v="381" actId="22"/>
          <ac:picMkLst>
            <pc:docMk/>
            <pc:sldMk cId="4103622605" sldId="263"/>
            <ac:picMk id="5" creationId="{7284D16D-E94A-AE9B-B2FB-F9902771FE38}"/>
          </ac:picMkLst>
        </pc:picChg>
      </pc:sldChg>
      <pc:sldChg chg="addSp modSp add mod modNotesTx">
        <pc:chgData name="Seppe Santens" userId="1edaf4ba-fb44-4258-be5f-f97b6fe560e9" providerId="ADAL" clId="{43F4BF15-5426-41BA-815C-FC2679275CF5}" dt="2025-11-30T13:49:29.590" v="1075" actId="20577"/>
        <pc:sldMkLst>
          <pc:docMk/>
          <pc:sldMk cId="1447264468" sldId="264"/>
        </pc:sldMkLst>
        <pc:grpChg chg="add mod">
          <ac:chgData name="Seppe Santens" userId="1edaf4ba-fb44-4258-be5f-f97b6fe560e9" providerId="ADAL" clId="{43F4BF15-5426-41BA-815C-FC2679275CF5}" dt="2025-11-30T13:26:28.688" v="395" actId="1076"/>
          <ac:grpSpMkLst>
            <pc:docMk/>
            <pc:sldMk cId="1447264468" sldId="264"/>
            <ac:grpSpMk id="9" creationId="{AA9A509D-C640-535E-EA5A-A869BE94CF7F}"/>
          </ac:grpSpMkLst>
        </pc:grpChg>
        <pc:picChg chg="add mod">
          <ac:chgData name="Seppe Santens" userId="1edaf4ba-fb44-4258-be5f-f97b6fe560e9" providerId="ADAL" clId="{43F4BF15-5426-41BA-815C-FC2679275CF5}" dt="2025-11-30T13:26:26.091" v="394" actId="164"/>
          <ac:picMkLst>
            <pc:docMk/>
            <pc:sldMk cId="1447264468" sldId="264"/>
            <ac:picMk id="3" creationId="{BD320C49-F532-EB89-2736-10325430470F}"/>
          </ac:picMkLst>
        </pc:picChg>
        <pc:picChg chg="mod">
          <ac:chgData name="Seppe Santens" userId="1edaf4ba-fb44-4258-be5f-f97b6fe560e9" providerId="ADAL" clId="{43F4BF15-5426-41BA-815C-FC2679275CF5}" dt="2025-11-30T13:26:26.091" v="394" actId="164"/>
          <ac:picMkLst>
            <pc:docMk/>
            <pc:sldMk cId="1447264468" sldId="264"/>
            <ac:picMk id="5" creationId="{6EEA0395-31BA-6F3D-AD18-AF8C6BC45F9E}"/>
          </ac:picMkLst>
        </pc:picChg>
        <pc:picChg chg="add mod">
          <ac:chgData name="Seppe Santens" userId="1edaf4ba-fb44-4258-be5f-f97b6fe560e9" providerId="ADAL" clId="{43F4BF15-5426-41BA-815C-FC2679275CF5}" dt="2025-11-30T13:26:26.091" v="394" actId="164"/>
          <ac:picMkLst>
            <pc:docMk/>
            <pc:sldMk cId="1447264468" sldId="264"/>
            <ac:picMk id="6" creationId="{AAC0E3C4-E9C4-062F-FB80-68AEDB2A93DE}"/>
          </ac:picMkLst>
        </pc:picChg>
        <pc:picChg chg="add mod">
          <ac:chgData name="Seppe Santens" userId="1edaf4ba-fb44-4258-be5f-f97b6fe560e9" providerId="ADAL" clId="{43F4BF15-5426-41BA-815C-FC2679275CF5}" dt="2025-11-30T13:26:26.091" v="394" actId="164"/>
          <ac:picMkLst>
            <pc:docMk/>
            <pc:sldMk cId="1447264468" sldId="264"/>
            <ac:picMk id="8" creationId="{62EA0959-9FCB-9B26-D291-8FC035FC32A1}"/>
          </ac:picMkLst>
        </pc:picChg>
      </pc:sldChg>
      <pc:sldChg chg="addSp delSp modSp add del mod">
        <pc:chgData name="Seppe Santens" userId="1edaf4ba-fb44-4258-be5f-f97b6fe560e9" providerId="ADAL" clId="{43F4BF15-5426-41BA-815C-FC2679275CF5}" dt="2025-11-30T13:36:37.505" v="665" actId="47"/>
        <pc:sldMkLst>
          <pc:docMk/>
          <pc:sldMk cId="672552662" sldId="265"/>
        </pc:sldMkLst>
      </pc:sldChg>
      <pc:sldChg chg="modSp add mod ord">
        <pc:chgData name="Seppe Santens" userId="1edaf4ba-fb44-4258-be5f-f97b6fe560e9" providerId="ADAL" clId="{43F4BF15-5426-41BA-815C-FC2679275CF5}" dt="2025-11-30T14:33:50.532" v="1962" actId="1035"/>
        <pc:sldMkLst>
          <pc:docMk/>
          <pc:sldMk cId="4284700053" sldId="266"/>
        </pc:sldMkLst>
        <pc:spChg chg="mod">
          <ac:chgData name="Seppe Santens" userId="1edaf4ba-fb44-4258-be5f-f97b6fe560e9" providerId="ADAL" clId="{43F4BF15-5426-41BA-815C-FC2679275CF5}" dt="2025-11-30T14:33:50.532" v="1962" actId="1035"/>
          <ac:spMkLst>
            <pc:docMk/>
            <pc:sldMk cId="4284700053" sldId="266"/>
            <ac:spMk id="4" creationId="{9DCEA019-590F-1E2C-D0F3-48DED67F0719}"/>
          </ac:spMkLst>
        </pc:spChg>
        <pc:spChg chg="mod">
          <ac:chgData name="Seppe Santens" userId="1edaf4ba-fb44-4258-be5f-f97b6fe560e9" providerId="ADAL" clId="{43F4BF15-5426-41BA-815C-FC2679275CF5}" dt="2025-11-30T14:33:50.532" v="1962" actId="1035"/>
          <ac:spMkLst>
            <pc:docMk/>
            <pc:sldMk cId="4284700053" sldId="266"/>
            <ac:spMk id="5" creationId="{B6CA50B1-18CA-0305-1899-AC0CFA9D3250}"/>
          </ac:spMkLst>
        </pc:spChg>
      </pc:sldChg>
      <pc:sldChg chg="new del">
        <pc:chgData name="Seppe Santens" userId="1edaf4ba-fb44-4258-be5f-f97b6fe560e9" providerId="ADAL" clId="{43F4BF15-5426-41BA-815C-FC2679275CF5}" dt="2025-11-30T13:36:16.976" v="660" actId="680"/>
        <pc:sldMkLst>
          <pc:docMk/>
          <pc:sldMk cId="1758775690" sldId="267"/>
        </pc:sldMkLst>
      </pc:sldChg>
      <pc:sldChg chg="addSp delSp modSp add mod modNotesTx">
        <pc:chgData name="Seppe Santens" userId="1edaf4ba-fb44-4258-be5f-f97b6fe560e9" providerId="ADAL" clId="{43F4BF15-5426-41BA-815C-FC2679275CF5}" dt="2025-11-30T14:07:20.370" v="1225" actId="732"/>
        <pc:sldMkLst>
          <pc:docMk/>
          <pc:sldMk cId="3951527401" sldId="267"/>
        </pc:sldMkLst>
        <pc:picChg chg="add mod">
          <ac:chgData name="Seppe Santens" userId="1edaf4ba-fb44-4258-be5f-f97b6fe560e9" providerId="ADAL" clId="{43F4BF15-5426-41BA-815C-FC2679275CF5}" dt="2025-11-30T14:07:08.744" v="1224" actId="1076"/>
          <ac:picMkLst>
            <pc:docMk/>
            <pc:sldMk cId="3951527401" sldId="267"/>
            <ac:picMk id="3" creationId="{588F5448-E3B9-65D3-2B01-1ECC3184C150}"/>
          </ac:picMkLst>
        </pc:picChg>
        <pc:picChg chg="add mod ord modCrop">
          <ac:chgData name="Seppe Santens" userId="1edaf4ba-fb44-4258-be5f-f97b6fe560e9" providerId="ADAL" clId="{43F4BF15-5426-41BA-815C-FC2679275CF5}" dt="2025-11-30T14:07:20.370" v="1225" actId="732"/>
          <ac:picMkLst>
            <pc:docMk/>
            <pc:sldMk cId="3951527401" sldId="267"/>
            <ac:picMk id="9" creationId="{DEA62015-BE4F-E145-9720-6FB253F11BA6}"/>
          </ac:picMkLst>
        </pc:picChg>
      </pc:sldChg>
      <pc:sldChg chg="add del">
        <pc:chgData name="Seppe Santens" userId="1edaf4ba-fb44-4258-be5f-f97b6fe560e9" providerId="ADAL" clId="{43F4BF15-5426-41BA-815C-FC2679275CF5}" dt="2025-11-30T13:49:09.684" v="957"/>
        <pc:sldMkLst>
          <pc:docMk/>
          <pc:sldMk cId="2122448009" sldId="268"/>
        </pc:sldMkLst>
      </pc:sldChg>
      <pc:sldChg chg="addSp delSp modSp new mod modNotesTx">
        <pc:chgData name="Seppe Santens" userId="1edaf4ba-fb44-4258-be5f-f97b6fe560e9" providerId="ADAL" clId="{43F4BF15-5426-41BA-815C-FC2679275CF5}" dt="2025-11-30T14:32:48.951" v="1932" actId="20577"/>
        <pc:sldMkLst>
          <pc:docMk/>
          <pc:sldMk cId="2713193653" sldId="268"/>
        </pc:sldMkLst>
        <pc:picChg chg="add mod modCrop">
          <ac:chgData name="Seppe Santens" userId="1edaf4ba-fb44-4258-be5f-f97b6fe560e9" providerId="ADAL" clId="{43F4BF15-5426-41BA-815C-FC2679275CF5}" dt="2025-11-30T14:20:20.793" v="1627" actId="732"/>
          <ac:picMkLst>
            <pc:docMk/>
            <pc:sldMk cId="2713193653" sldId="268"/>
            <ac:picMk id="5" creationId="{49B9BBF9-E527-5863-6AA9-7E4993F9BE59}"/>
          </ac:picMkLst>
        </pc:picChg>
      </pc:sldChg>
      <pc:sldChg chg="addSp delSp modSp new mod">
        <pc:chgData name="Seppe Santens" userId="1edaf4ba-fb44-4258-be5f-f97b6fe560e9" providerId="ADAL" clId="{43F4BF15-5426-41BA-815C-FC2679275CF5}" dt="2025-11-30T14:23:11.066" v="1683" actId="18131"/>
        <pc:sldMkLst>
          <pc:docMk/>
          <pc:sldMk cId="3860678323" sldId="269"/>
        </pc:sldMkLst>
        <pc:picChg chg="add mod modCrop">
          <ac:chgData name="Seppe Santens" userId="1edaf4ba-fb44-4258-be5f-f97b6fe560e9" providerId="ADAL" clId="{43F4BF15-5426-41BA-815C-FC2679275CF5}" dt="2025-11-30T14:23:11.066" v="1683" actId="18131"/>
          <ac:picMkLst>
            <pc:docMk/>
            <pc:sldMk cId="3860678323" sldId="269"/>
            <ac:picMk id="5" creationId="{4933DA66-F591-CAF2-EE02-907B75FE82F4}"/>
          </ac:picMkLst>
        </pc:picChg>
      </pc:sldChg>
      <pc:sldChg chg="addSp delSp new mod">
        <pc:chgData name="Seppe Santens" userId="1edaf4ba-fb44-4258-be5f-f97b6fe560e9" providerId="ADAL" clId="{43F4BF15-5426-41BA-815C-FC2679275CF5}" dt="2025-11-30T14:25:04.269" v="1686" actId="22"/>
        <pc:sldMkLst>
          <pc:docMk/>
          <pc:sldMk cId="3518909149" sldId="270"/>
        </pc:sldMkLst>
        <pc:picChg chg="add">
          <ac:chgData name="Seppe Santens" userId="1edaf4ba-fb44-4258-be5f-f97b6fe560e9" providerId="ADAL" clId="{43F4BF15-5426-41BA-815C-FC2679275CF5}" dt="2025-11-30T14:25:04.269" v="1686" actId="22"/>
          <ac:picMkLst>
            <pc:docMk/>
            <pc:sldMk cId="3518909149" sldId="270"/>
            <ac:picMk id="5" creationId="{E2170EE8-C432-EDC6-B134-4BCCC2F90D94}"/>
          </ac:picMkLst>
        </pc:picChg>
      </pc:sldChg>
      <pc:sldChg chg="modSp add mod modAnim">
        <pc:chgData name="Seppe Santens" userId="1edaf4ba-fb44-4258-be5f-f97b6fe560e9" providerId="ADAL" clId="{43F4BF15-5426-41BA-815C-FC2679275CF5}" dt="2025-12-02T22:15:09.361" v="3067"/>
        <pc:sldMkLst>
          <pc:docMk/>
          <pc:sldMk cId="734188194" sldId="271"/>
        </pc:sldMkLst>
        <pc:spChg chg="mod">
          <ac:chgData name="Seppe Santens" userId="1edaf4ba-fb44-4258-be5f-f97b6fe560e9" providerId="ADAL" clId="{43F4BF15-5426-41BA-815C-FC2679275CF5}" dt="2025-12-02T18:35:42.106" v="2529" actId="20577"/>
          <ac:spMkLst>
            <pc:docMk/>
            <pc:sldMk cId="734188194" sldId="271"/>
            <ac:spMk id="4" creationId="{E04C539A-FBE9-CD74-A649-AD5F9418EBAE}"/>
          </ac:spMkLst>
        </pc:spChg>
        <pc:spChg chg="mod">
          <ac:chgData name="Seppe Santens" userId="1edaf4ba-fb44-4258-be5f-f97b6fe560e9" providerId="ADAL" clId="{43F4BF15-5426-41BA-815C-FC2679275CF5}" dt="2025-11-30T14:40:14.765" v="2145" actId="403"/>
          <ac:spMkLst>
            <pc:docMk/>
            <pc:sldMk cId="734188194" sldId="271"/>
            <ac:spMk id="5" creationId="{FC451BBF-5809-C0B7-E0AB-4367DF1E2820}"/>
          </ac:spMkLst>
        </pc:spChg>
      </pc:sldChg>
      <pc:sldChg chg="addSp delSp modSp new mod modNotesTx">
        <pc:chgData name="Seppe Santens" userId="1edaf4ba-fb44-4258-be5f-f97b6fe560e9" providerId="ADAL" clId="{43F4BF15-5426-41BA-815C-FC2679275CF5}" dt="2025-11-30T14:57:35.894" v="2212" actId="20577"/>
        <pc:sldMkLst>
          <pc:docMk/>
          <pc:sldMk cId="510847833" sldId="272"/>
        </pc:sldMkLst>
        <pc:picChg chg="add mod modCrop">
          <ac:chgData name="Seppe Santens" userId="1edaf4ba-fb44-4258-be5f-f97b6fe560e9" providerId="ADAL" clId="{43F4BF15-5426-41BA-815C-FC2679275CF5}" dt="2025-11-30T14:53:27.090" v="2170" actId="1076"/>
          <ac:picMkLst>
            <pc:docMk/>
            <pc:sldMk cId="510847833" sldId="272"/>
            <ac:picMk id="5" creationId="{58F1F243-382C-5B3B-B2AF-389E04E52FDE}"/>
          </ac:picMkLst>
        </pc:picChg>
        <pc:picChg chg="add mod">
          <ac:chgData name="Seppe Santens" userId="1edaf4ba-fb44-4258-be5f-f97b6fe560e9" providerId="ADAL" clId="{43F4BF15-5426-41BA-815C-FC2679275CF5}" dt="2025-11-30T14:56:21.042" v="2179" actId="1076"/>
          <ac:picMkLst>
            <pc:docMk/>
            <pc:sldMk cId="510847833" sldId="272"/>
            <ac:picMk id="7" creationId="{AEADD88B-C7F5-3A74-FEAA-B56B47C8DBDE}"/>
          </ac:picMkLst>
        </pc:picChg>
        <pc:picChg chg="add mod">
          <ac:chgData name="Seppe Santens" userId="1edaf4ba-fb44-4258-be5f-f97b6fe560e9" providerId="ADAL" clId="{43F4BF15-5426-41BA-815C-FC2679275CF5}" dt="2025-11-30T14:53:21.434" v="2169" actId="1076"/>
          <ac:picMkLst>
            <pc:docMk/>
            <pc:sldMk cId="510847833" sldId="272"/>
            <ac:picMk id="8" creationId="{C45FFE6B-9D63-989B-E4F5-5C23FA29FCE9}"/>
          </ac:picMkLst>
        </pc:picChg>
        <pc:picChg chg="add mod modCrop">
          <ac:chgData name="Seppe Santens" userId="1edaf4ba-fb44-4258-be5f-f97b6fe560e9" providerId="ADAL" clId="{43F4BF15-5426-41BA-815C-FC2679275CF5}" dt="2025-11-30T14:57:17.731" v="2187" actId="1076"/>
          <ac:picMkLst>
            <pc:docMk/>
            <pc:sldMk cId="510847833" sldId="272"/>
            <ac:picMk id="10" creationId="{400B0A8B-BD39-FF0F-F366-3DCD3A96B6F7}"/>
          </ac:picMkLst>
        </pc:picChg>
      </pc:sldChg>
      <pc:sldChg chg="addSp delSp modSp new mod">
        <pc:chgData name="Seppe Santens" userId="1edaf4ba-fb44-4258-be5f-f97b6fe560e9" providerId="ADAL" clId="{43F4BF15-5426-41BA-815C-FC2679275CF5}" dt="2025-12-01T00:33:42.792" v="2412" actId="20577"/>
        <pc:sldMkLst>
          <pc:docMk/>
          <pc:sldMk cId="130146779" sldId="273"/>
        </pc:sldMkLst>
        <pc:spChg chg="del">
          <ac:chgData name="Seppe Santens" userId="1edaf4ba-fb44-4258-be5f-f97b6fe560e9" providerId="ADAL" clId="{43F4BF15-5426-41BA-815C-FC2679275CF5}" dt="2025-12-01T00:28:02.899" v="2214" actId="478"/>
          <ac:spMkLst>
            <pc:docMk/>
            <pc:sldMk cId="130146779" sldId="273"/>
            <ac:spMk id="2" creationId="{0E04F731-719F-97B7-2AD2-061A27766C95}"/>
          </ac:spMkLst>
        </pc:spChg>
        <pc:spChg chg="del">
          <ac:chgData name="Seppe Santens" userId="1edaf4ba-fb44-4258-be5f-f97b6fe560e9" providerId="ADAL" clId="{43F4BF15-5426-41BA-815C-FC2679275CF5}" dt="2025-12-01T00:28:02.899" v="2214" actId="478"/>
          <ac:spMkLst>
            <pc:docMk/>
            <pc:sldMk cId="130146779" sldId="273"/>
            <ac:spMk id="3" creationId="{6FF19436-0924-3CE8-520A-8D2C62163A36}"/>
          </ac:spMkLst>
        </pc:spChg>
        <pc:spChg chg="add mod">
          <ac:chgData name="Seppe Santens" userId="1edaf4ba-fb44-4258-be5f-f97b6fe560e9" providerId="ADAL" clId="{43F4BF15-5426-41BA-815C-FC2679275CF5}" dt="2025-12-01T00:33:42.792" v="2412" actId="20577"/>
          <ac:spMkLst>
            <pc:docMk/>
            <pc:sldMk cId="130146779" sldId="273"/>
            <ac:spMk id="4" creationId="{2BB73B62-BFCC-BB23-CEDB-C9B4C8A16A49}"/>
          </ac:spMkLst>
        </pc:spChg>
        <pc:spChg chg="add mod">
          <ac:chgData name="Seppe Santens" userId="1edaf4ba-fb44-4258-be5f-f97b6fe560e9" providerId="ADAL" clId="{43F4BF15-5426-41BA-815C-FC2679275CF5}" dt="2025-12-01T00:28:58.104" v="2258" actId="20577"/>
          <ac:spMkLst>
            <pc:docMk/>
            <pc:sldMk cId="130146779" sldId="273"/>
            <ac:spMk id="5" creationId="{A8E82D2B-4F08-FC17-C7EF-2B38F431B444}"/>
          </ac:spMkLst>
        </pc:spChg>
        <pc:picChg chg="add mod">
          <ac:chgData name="Seppe Santens" userId="1edaf4ba-fb44-4258-be5f-f97b6fe560e9" providerId="ADAL" clId="{43F4BF15-5426-41BA-815C-FC2679275CF5}" dt="2025-12-01T00:28:07.365" v="2216"/>
          <ac:picMkLst>
            <pc:docMk/>
            <pc:sldMk cId="130146779" sldId="273"/>
            <ac:picMk id="6" creationId="{CDEB1664-42E8-E419-D304-F657BD05A327}"/>
          </ac:picMkLst>
        </pc:picChg>
      </pc:sldChg>
      <pc:sldChg chg="addSp delSp modSp new mod ord modAnim">
        <pc:chgData name="Seppe Santens" userId="1edaf4ba-fb44-4258-be5f-f97b6fe560e9" providerId="ADAL" clId="{43F4BF15-5426-41BA-815C-FC2679275CF5}" dt="2025-12-02T22:28:42.792" v="3080"/>
        <pc:sldMkLst>
          <pc:docMk/>
          <pc:sldMk cId="1156865098" sldId="290"/>
        </pc:sldMkLst>
        <pc:spChg chg="del">
          <ac:chgData name="Seppe Santens" userId="1edaf4ba-fb44-4258-be5f-f97b6fe560e9" providerId="ADAL" clId="{43F4BF15-5426-41BA-815C-FC2679275CF5}" dt="2025-12-01T20:25:15.842" v="2414" actId="478"/>
          <ac:spMkLst>
            <pc:docMk/>
            <pc:sldMk cId="1156865098" sldId="290"/>
            <ac:spMk id="2" creationId="{0DD7454F-41E6-8730-AFC4-301F64423C13}"/>
          </ac:spMkLst>
        </pc:spChg>
        <pc:spChg chg="add del mod">
          <ac:chgData name="Seppe Santens" userId="1edaf4ba-fb44-4258-be5f-f97b6fe560e9" providerId="ADAL" clId="{43F4BF15-5426-41BA-815C-FC2679275CF5}" dt="2025-12-02T18:40:40.423" v="2532" actId="478"/>
          <ac:spMkLst>
            <pc:docMk/>
            <pc:sldMk cId="1156865098" sldId="290"/>
            <ac:spMk id="2" creationId="{8F1AFF5B-6E78-230B-A99A-FEC2C79BFBB6}"/>
          </ac:spMkLst>
        </pc:spChg>
        <pc:spChg chg="add mod">
          <ac:chgData name="Seppe Santens" userId="1edaf4ba-fb44-4258-be5f-f97b6fe560e9" providerId="ADAL" clId="{43F4BF15-5426-41BA-815C-FC2679275CF5}" dt="2025-12-02T18:53:12.689" v="2666" actId="1076"/>
          <ac:spMkLst>
            <pc:docMk/>
            <pc:sldMk cId="1156865098" sldId="290"/>
            <ac:spMk id="3" creationId="{5D0D7835-BAB7-9E9A-440E-6710CC10C033}"/>
          </ac:spMkLst>
        </pc:spChg>
        <pc:spChg chg="del">
          <ac:chgData name="Seppe Santens" userId="1edaf4ba-fb44-4258-be5f-f97b6fe560e9" providerId="ADAL" clId="{43F4BF15-5426-41BA-815C-FC2679275CF5}" dt="2025-12-01T20:25:15.842" v="2414" actId="478"/>
          <ac:spMkLst>
            <pc:docMk/>
            <pc:sldMk cId="1156865098" sldId="290"/>
            <ac:spMk id="3" creationId="{6D8DF060-B9CF-1720-921E-4B5E6E71FD2E}"/>
          </ac:spMkLst>
        </pc:spChg>
        <pc:grpChg chg="add del mod">
          <ac:chgData name="Seppe Santens" userId="1edaf4ba-fb44-4258-be5f-f97b6fe560e9" providerId="ADAL" clId="{43F4BF15-5426-41BA-815C-FC2679275CF5}" dt="2025-12-02T18:53:26.300" v="2667" actId="165"/>
          <ac:grpSpMkLst>
            <pc:docMk/>
            <pc:sldMk cId="1156865098" sldId="290"/>
            <ac:grpSpMk id="17" creationId="{54AB745B-A910-C79F-2C77-1ABFDF92923C}"/>
          </ac:grpSpMkLst>
        </pc:grpChg>
        <pc:picChg chg="add del">
          <ac:chgData name="Seppe Santens" userId="1edaf4ba-fb44-4258-be5f-f97b6fe560e9" providerId="ADAL" clId="{43F4BF15-5426-41BA-815C-FC2679275CF5}" dt="2025-12-02T18:40:37.542" v="2531" actId="478"/>
          <ac:picMkLst>
            <pc:docMk/>
            <pc:sldMk cId="1156865098" sldId="290"/>
            <ac:picMk id="5" creationId="{0DF23157-14B5-3514-2D70-9C4917C53600}"/>
          </ac:picMkLst>
        </pc:picChg>
        <pc:picChg chg="add mod topLvl">
          <ac:chgData name="Seppe Santens" userId="1edaf4ba-fb44-4258-be5f-f97b6fe560e9" providerId="ADAL" clId="{43F4BF15-5426-41BA-815C-FC2679275CF5}" dt="2025-12-02T18:53:26.300" v="2667" actId="165"/>
          <ac:picMkLst>
            <pc:docMk/>
            <pc:sldMk cId="1156865098" sldId="290"/>
            <ac:picMk id="6" creationId="{FF0DA9EE-CC94-A4CA-DFC9-39BD8D02C8EE}"/>
          </ac:picMkLst>
        </pc:picChg>
        <pc:picChg chg="add del mod">
          <ac:chgData name="Seppe Santens" userId="1edaf4ba-fb44-4258-be5f-f97b6fe560e9" providerId="ADAL" clId="{43F4BF15-5426-41BA-815C-FC2679275CF5}" dt="2025-12-02T18:40:40.423" v="2532" actId="478"/>
          <ac:picMkLst>
            <pc:docMk/>
            <pc:sldMk cId="1156865098" sldId="290"/>
            <ac:picMk id="10" creationId="{08DE053C-FB84-F8F1-26C9-53AD16A60434}"/>
          </ac:picMkLst>
        </pc:picChg>
        <pc:picChg chg="add del mod">
          <ac:chgData name="Seppe Santens" userId="1edaf4ba-fb44-4258-be5f-f97b6fe560e9" providerId="ADAL" clId="{43F4BF15-5426-41BA-815C-FC2679275CF5}" dt="2025-12-02T18:49:33.825" v="2596" actId="478"/>
          <ac:picMkLst>
            <pc:docMk/>
            <pc:sldMk cId="1156865098" sldId="290"/>
            <ac:picMk id="12" creationId="{61B137F0-E7DE-37EF-BC59-E24C25517010}"/>
          </ac:picMkLst>
        </pc:picChg>
        <pc:picChg chg="add mod topLvl">
          <ac:chgData name="Seppe Santens" userId="1edaf4ba-fb44-4258-be5f-f97b6fe560e9" providerId="ADAL" clId="{43F4BF15-5426-41BA-815C-FC2679275CF5}" dt="2025-12-02T18:53:26.300" v="2667" actId="165"/>
          <ac:picMkLst>
            <pc:docMk/>
            <pc:sldMk cId="1156865098" sldId="290"/>
            <ac:picMk id="14" creationId="{D3E605E5-C8E5-8004-B1DC-A12920E469B3}"/>
          </ac:picMkLst>
        </pc:picChg>
        <pc:picChg chg="add mod topLvl">
          <ac:chgData name="Seppe Santens" userId="1edaf4ba-fb44-4258-be5f-f97b6fe560e9" providerId="ADAL" clId="{43F4BF15-5426-41BA-815C-FC2679275CF5}" dt="2025-12-02T18:53:26.300" v="2667" actId="165"/>
          <ac:picMkLst>
            <pc:docMk/>
            <pc:sldMk cId="1156865098" sldId="290"/>
            <ac:picMk id="16" creationId="{0BE9D5BA-89F1-105C-9F19-4FD53978F115}"/>
          </ac:picMkLst>
        </pc:picChg>
        <pc:inkChg chg="add del">
          <ac:chgData name="Seppe Santens" userId="1edaf4ba-fb44-4258-be5f-f97b6fe560e9" providerId="ADAL" clId="{43F4BF15-5426-41BA-815C-FC2679275CF5}" dt="2025-12-01T20:25:25.948" v="2417"/>
          <ac:inkMkLst>
            <pc:docMk/>
            <pc:sldMk cId="1156865098" sldId="290"/>
            <ac:inkMk id="6" creationId="{C33A2C44-B020-FEAF-C7E1-6F9DC450836B}"/>
          </ac:inkMkLst>
        </pc:inkChg>
        <pc:inkChg chg="add del mod">
          <ac:chgData name="Seppe Santens" userId="1edaf4ba-fb44-4258-be5f-f97b6fe560e9" providerId="ADAL" clId="{43F4BF15-5426-41BA-815C-FC2679275CF5}" dt="2025-12-02T18:40:40.423" v="2532" actId="478"/>
          <ac:inkMkLst>
            <pc:docMk/>
            <pc:sldMk cId="1156865098" sldId="290"/>
            <ac:inkMk id="7" creationId="{053F433D-A5AE-2D41-7D0F-FFE8DCB7FEF8}"/>
          </ac:inkMkLst>
        </pc:inkChg>
        <pc:inkChg chg="add del">
          <ac:chgData name="Seppe Santens" userId="1edaf4ba-fb44-4258-be5f-f97b6fe560e9" providerId="ADAL" clId="{43F4BF15-5426-41BA-815C-FC2679275CF5}" dt="2025-12-02T18:40:40.423" v="2532" actId="478"/>
          <ac:inkMkLst>
            <pc:docMk/>
            <pc:sldMk cId="1156865098" sldId="290"/>
            <ac:inkMk id="8" creationId="{29243E0C-2AAF-C614-3D84-BA792A1587C4}"/>
          </ac:inkMkLst>
        </pc:inkChg>
        <pc:inkChg chg="add del">
          <ac:chgData name="Seppe Santens" userId="1edaf4ba-fb44-4258-be5f-f97b6fe560e9" providerId="ADAL" clId="{43F4BF15-5426-41BA-815C-FC2679275CF5}" dt="2025-12-02T18:40:40.423" v="2532" actId="478"/>
          <ac:inkMkLst>
            <pc:docMk/>
            <pc:sldMk cId="1156865098" sldId="290"/>
            <ac:inkMk id="9" creationId="{CABF072B-E19F-E959-4DD4-4579149FAC65}"/>
          </ac:inkMkLst>
        </pc:inkChg>
      </pc:sldChg>
      <pc:sldChg chg="addSp delSp modSp new mod ord">
        <pc:chgData name="Seppe Santens" userId="1edaf4ba-fb44-4258-be5f-f97b6fe560e9" providerId="ADAL" clId="{43F4BF15-5426-41BA-815C-FC2679275CF5}" dt="2025-12-02T22:28:29.096" v="3078"/>
        <pc:sldMkLst>
          <pc:docMk/>
          <pc:sldMk cId="748093047" sldId="291"/>
        </pc:sldMkLst>
        <pc:spChg chg="del">
          <ac:chgData name="Seppe Santens" userId="1edaf4ba-fb44-4258-be5f-f97b6fe560e9" providerId="ADAL" clId="{43F4BF15-5426-41BA-815C-FC2679275CF5}" dt="2025-12-02T09:34:48.105" v="2423" actId="478"/>
          <ac:spMkLst>
            <pc:docMk/>
            <pc:sldMk cId="748093047" sldId="291"/>
            <ac:spMk id="2" creationId="{C3E916C5-A2BA-C84C-6006-32B6145B7E2E}"/>
          </ac:spMkLst>
        </pc:spChg>
        <pc:spChg chg="del">
          <ac:chgData name="Seppe Santens" userId="1edaf4ba-fb44-4258-be5f-f97b6fe560e9" providerId="ADAL" clId="{43F4BF15-5426-41BA-815C-FC2679275CF5}" dt="2025-12-02T09:34:48.105" v="2423" actId="478"/>
          <ac:spMkLst>
            <pc:docMk/>
            <pc:sldMk cId="748093047" sldId="291"/>
            <ac:spMk id="3" creationId="{DEED067D-8B03-1CED-E162-6B74B1B743ED}"/>
          </ac:spMkLst>
        </pc:spChg>
        <pc:spChg chg="add mod">
          <ac:chgData name="Seppe Santens" userId="1edaf4ba-fb44-4258-be5f-f97b6fe560e9" providerId="ADAL" clId="{43F4BF15-5426-41BA-815C-FC2679275CF5}" dt="2025-12-02T10:00:07.856" v="2500"/>
          <ac:spMkLst>
            <pc:docMk/>
            <pc:sldMk cId="748093047" sldId="291"/>
            <ac:spMk id="4" creationId="{A0F92877-EDDE-0B33-2A61-0511310FEC0E}"/>
          </ac:spMkLst>
        </pc:spChg>
        <pc:spChg chg="add mod">
          <ac:chgData name="Seppe Santens" userId="1edaf4ba-fb44-4258-be5f-f97b6fe560e9" providerId="ADAL" clId="{43F4BF15-5426-41BA-815C-FC2679275CF5}" dt="2025-12-02T09:35:03.441" v="2459" actId="20577"/>
          <ac:spMkLst>
            <pc:docMk/>
            <pc:sldMk cId="748093047" sldId="291"/>
            <ac:spMk id="5" creationId="{161F33BF-B237-C4DB-56DE-B8C4A37A622F}"/>
          </ac:spMkLst>
        </pc:spChg>
      </pc:sldChg>
      <pc:sldChg chg="modSp add mod ord">
        <pc:chgData name="Seppe Santens" userId="1edaf4ba-fb44-4258-be5f-f97b6fe560e9" providerId="ADAL" clId="{43F4BF15-5426-41BA-815C-FC2679275CF5}" dt="2025-12-02T22:28:25.079" v="3076"/>
        <pc:sldMkLst>
          <pc:docMk/>
          <pc:sldMk cId="1085430902" sldId="292"/>
        </pc:sldMkLst>
        <pc:spChg chg="mod">
          <ac:chgData name="Seppe Santens" userId="1edaf4ba-fb44-4258-be5f-f97b6fe560e9" providerId="ADAL" clId="{43F4BF15-5426-41BA-815C-FC2679275CF5}" dt="2025-12-02T19:25:14.573" v="3013" actId="20577"/>
          <ac:spMkLst>
            <pc:docMk/>
            <pc:sldMk cId="1085430902" sldId="292"/>
            <ac:spMk id="4" creationId="{ABE61BF2-DD5B-5718-430C-321F08915DE6}"/>
          </ac:spMkLst>
        </pc:spChg>
        <pc:spChg chg="mod">
          <ac:chgData name="Seppe Santens" userId="1edaf4ba-fb44-4258-be5f-f97b6fe560e9" providerId="ADAL" clId="{43F4BF15-5426-41BA-815C-FC2679275CF5}" dt="2025-12-02T22:28:11.025" v="3074" actId="20577"/>
          <ac:spMkLst>
            <pc:docMk/>
            <pc:sldMk cId="1085430902" sldId="292"/>
            <ac:spMk id="5" creationId="{A2C1EEF9-B53D-8815-3ABA-973043693AD1}"/>
          </ac:spMkLst>
        </pc:spChg>
      </pc:sldChg>
      <pc:sldChg chg="addSp delSp modSp add mod">
        <pc:chgData name="Seppe Santens" userId="1edaf4ba-fb44-4258-be5f-f97b6fe560e9" providerId="ADAL" clId="{43F4BF15-5426-41BA-815C-FC2679275CF5}" dt="2025-12-02T20:12:15.091" v="3034" actId="20577"/>
        <pc:sldMkLst>
          <pc:docMk/>
          <pc:sldMk cId="1025406420" sldId="293"/>
        </pc:sldMkLst>
        <pc:spChg chg="add mod">
          <ac:chgData name="Seppe Santens" userId="1edaf4ba-fb44-4258-be5f-f97b6fe560e9" providerId="ADAL" clId="{43F4BF15-5426-41BA-815C-FC2679275CF5}" dt="2025-12-02T20:12:15.091" v="3034" actId="20577"/>
          <ac:spMkLst>
            <pc:docMk/>
            <pc:sldMk cId="1025406420" sldId="293"/>
            <ac:spMk id="3" creationId="{6E58809F-40EB-066C-3CBF-7865AB070569}"/>
          </ac:spMkLst>
        </pc:spChg>
        <pc:spChg chg="add mod">
          <ac:chgData name="Seppe Santens" userId="1edaf4ba-fb44-4258-be5f-f97b6fe560e9" providerId="ADAL" clId="{43F4BF15-5426-41BA-815C-FC2679275CF5}" dt="2025-12-02T20:11:56.911" v="3029" actId="20577"/>
          <ac:spMkLst>
            <pc:docMk/>
            <pc:sldMk cId="1025406420" sldId="293"/>
            <ac:spMk id="4" creationId="{93ABDA6B-BAD1-C640-C5F4-850FF2A3EAAB}"/>
          </ac:spMkLst>
        </pc:spChg>
        <pc:spChg chg="del">
          <ac:chgData name="Seppe Santens" userId="1edaf4ba-fb44-4258-be5f-f97b6fe560e9" providerId="ADAL" clId="{43F4BF15-5426-41BA-815C-FC2679275CF5}" dt="2025-12-02T20:11:53.073" v="3016" actId="478"/>
          <ac:spMkLst>
            <pc:docMk/>
            <pc:sldMk cId="1025406420" sldId="293"/>
            <ac:spMk id="5" creationId="{1D489095-CBC1-C867-FC5F-E4C7EC56539A}"/>
          </ac:spMkLst>
        </pc:spChg>
        <pc:picChg chg="del">
          <ac:chgData name="Seppe Santens" userId="1edaf4ba-fb44-4258-be5f-f97b6fe560e9" providerId="ADAL" clId="{43F4BF15-5426-41BA-815C-FC2679275CF5}" dt="2025-12-02T20:11:47.193" v="3015" actId="478"/>
          <ac:picMkLst>
            <pc:docMk/>
            <pc:sldMk cId="1025406420" sldId="293"/>
            <ac:picMk id="2" creationId="{290FD70A-1FA8-FBA0-4183-51897291FFE6}"/>
          </ac:picMkLst>
        </pc:picChg>
      </pc:sldChg>
      <pc:sldChg chg="addSp delSp modSp new mod">
        <pc:chgData name="Seppe Santens" userId="1edaf4ba-fb44-4258-be5f-f97b6fe560e9" providerId="ADAL" clId="{43F4BF15-5426-41BA-815C-FC2679275CF5}" dt="2025-12-02T22:13:59.261" v="3051" actId="14100"/>
        <pc:sldMkLst>
          <pc:docMk/>
          <pc:sldMk cId="3070609170" sldId="294"/>
        </pc:sldMkLst>
        <pc:spChg chg="del">
          <ac:chgData name="Seppe Santens" userId="1edaf4ba-fb44-4258-be5f-f97b6fe560e9" providerId="ADAL" clId="{43F4BF15-5426-41BA-815C-FC2679275CF5}" dt="2025-12-02T22:12:31.271" v="3046" actId="478"/>
          <ac:spMkLst>
            <pc:docMk/>
            <pc:sldMk cId="3070609170" sldId="294"/>
            <ac:spMk id="2" creationId="{42510C51-7ABE-10CC-AE3A-C68E34DC3770}"/>
          </ac:spMkLst>
        </pc:spChg>
        <pc:spChg chg="del">
          <ac:chgData name="Seppe Santens" userId="1edaf4ba-fb44-4258-be5f-f97b6fe560e9" providerId="ADAL" clId="{43F4BF15-5426-41BA-815C-FC2679275CF5}" dt="2025-12-02T22:12:31.271" v="3046" actId="478"/>
          <ac:spMkLst>
            <pc:docMk/>
            <pc:sldMk cId="3070609170" sldId="294"/>
            <ac:spMk id="3" creationId="{F30EB7D5-DFDD-0B06-1BAE-B670C55B9F4D}"/>
          </ac:spMkLst>
        </pc:spChg>
        <pc:picChg chg="add mod">
          <ac:chgData name="Seppe Santens" userId="1edaf4ba-fb44-4258-be5f-f97b6fe560e9" providerId="ADAL" clId="{43F4BF15-5426-41BA-815C-FC2679275CF5}" dt="2025-12-02T22:13:59.261" v="3051" actId="14100"/>
          <ac:picMkLst>
            <pc:docMk/>
            <pc:sldMk cId="3070609170" sldId="294"/>
            <ac:picMk id="5" creationId="{A4A62852-872E-59A0-1F66-AC8B480D7923}"/>
          </ac:picMkLst>
        </pc:picChg>
      </pc:sldChg>
      <pc:sldChg chg="delSp add mod">
        <pc:chgData name="Seppe Santens" userId="1edaf4ba-fb44-4258-be5f-f97b6fe560e9" providerId="ADAL" clId="{43F4BF15-5426-41BA-815C-FC2679275CF5}" dt="2025-12-02T22:18:38.760" v="3071" actId="478"/>
        <pc:sldMkLst>
          <pc:docMk/>
          <pc:sldMk cId="4294511997" sldId="295"/>
        </pc:sldMkLst>
        <pc:picChg chg="del">
          <ac:chgData name="Seppe Santens" userId="1edaf4ba-fb44-4258-be5f-f97b6fe560e9" providerId="ADAL" clId="{43F4BF15-5426-41BA-815C-FC2679275CF5}" dt="2025-12-02T22:18:37.338" v="3070" actId="478"/>
          <ac:picMkLst>
            <pc:docMk/>
            <pc:sldMk cId="4294511997" sldId="295"/>
            <ac:picMk id="12" creationId="{330328F5-8B65-4021-3243-3F9E5388C736}"/>
          </ac:picMkLst>
        </pc:picChg>
        <pc:inkChg chg="del">
          <ac:chgData name="Seppe Santens" userId="1edaf4ba-fb44-4258-be5f-f97b6fe560e9" providerId="ADAL" clId="{43F4BF15-5426-41BA-815C-FC2679275CF5}" dt="2025-12-02T22:18:36.046" v="3069" actId="478"/>
          <ac:inkMkLst>
            <pc:docMk/>
            <pc:sldMk cId="4294511997" sldId="295"/>
            <ac:inkMk id="7" creationId="{7EA9BDB8-1AC3-A459-A2D1-50FBC53286D1}"/>
          </ac:inkMkLst>
        </pc:inkChg>
        <pc:inkChg chg="del">
          <ac:chgData name="Seppe Santens" userId="1edaf4ba-fb44-4258-be5f-f97b6fe560e9" providerId="ADAL" clId="{43F4BF15-5426-41BA-815C-FC2679275CF5}" dt="2025-12-02T22:18:38.760" v="3071" actId="478"/>
          <ac:inkMkLst>
            <pc:docMk/>
            <pc:sldMk cId="4294511997" sldId="295"/>
            <ac:inkMk id="13" creationId="{7FEEB322-6D92-1057-39A5-914BBCA39F73}"/>
          </ac:inkMkLst>
        </pc:inkChg>
        <pc:inkChg chg="del">
          <ac:chgData name="Seppe Santens" userId="1edaf4ba-fb44-4258-be5f-f97b6fe560e9" providerId="ADAL" clId="{43F4BF15-5426-41BA-815C-FC2679275CF5}" dt="2025-12-02T22:18:38.760" v="3071" actId="478"/>
          <ac:inkMkLst>
            <pc:docMk/>
            <pc:sldMk cId="4294511997" sldId="295"/>
            <ac:inkMk id="14" creationId="{E5C4096C-6045-83B1-FD4D-590ED3F6CBC2}"/>
          </ac:inkMkLst>
        </pc:inkChg>
        <pc:inkChg chg="del">
          <ac:chgData name="Seppe Santens" userId="1edaf4ba-fb44-4258-be5f-f97b6fe560e9" providerId="ADAL" clId="{43F4BF15-5426-41BA-815C-FC2679275CF5}" dt="2025-12-02T22:18:38.760" v="3071" actId="478"/>
          <ac:inkMkLst>
            <pc:docMk/>
            <pc:sldMk cId="4294511997" sldId="295"/>
            <ac:inkMk id="15" creationId="{EFF09EB3-FCB8-74CA-EFD7-B51E228CBFF0}"/>
          </ac:inkMkLst>
        </pc:inkChg>
        <pc:inkChg chg="del">
          <ac:chgData name="Seppe Santens" userId="1edaf4ba-fb44-4258-be5f-f97b6fe560e9" providerId="ADAL" clId="{43F4BF15-5426-41BA-815C-FC2679275CF5}" dt="2025-12-02T22:18:38.760" v="3071" actId="478"/>
          <ac:inkMkLst>
            <pc:docMk/>
            <pc:sldMk cId="4294511997" sldId="295"/>
            <ac:inkMk id="16" creationId="{C34576F9-1220-F250-836F-FC0219C3883B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D37307BF-A5D7-BB61-55F6-B49DB0DC33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058" cy="4984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28C095F-3608-E5D4-3529-C76B9CCE52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530" y="1"/>
            <a:ext cx="2946058" cy="4984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CC8AF-002C-4F7E-BE0C-78DD980A0630}" type="datetimeFigureOut">
              <a:rPr lang="nl-BE" smtClean="0"/>
              <a:t>2/12/2025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1791B439-0197-80C1-EFA0-073A3BB00F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220"/>
            <a:ext cx="2946058" cy="4984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01BB4DC-ED3E-4C39-7642-64E281D03B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530" y="9428220"/>
            <a:ext cx="2946058" cy="4984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FDA37-9995-43BF-AFFC-B3D280DDF92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918966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7:55:57.7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2,'161'-1,"350"16,-109 11,2-27,-140-2,261 3,-486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35:24.36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1,'6'0,"8"0,20 0,23 0,14 0,26 0,21 0,15 0,10 0,-7 0,-3 0,2 0,-16 0,-11 0,-16 0,-18 6,-16 2,-17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35:25.3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0,'3485'0,"-3451"0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35:26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1,'3967'0,"-3915"0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35:28.34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1,'1788'0,"-1735"0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35:38.0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0,'5963'0,"-5024"50,-513-25,-365-25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55:10.0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0 112,'4434'0,"-4334"-3,133-20,95-37,-263 49,114-4,70 16,-169 0,-50-1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55:11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0,'178'11,"-32"0,636 5,93 5,284-6,-761-17,290 2,-648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56:46.0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2,'148'-1,"416"16,-18 50,-437-50,165 1,-240-16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56:47.3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1,'5308'0,"-5263"0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56:48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1 150,'113'0,"825"-28,-517-3,54-4,548-20,1142 58,-2125-3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04:07.5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1,'1540'0,"-1499"0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9:02:12.42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0,'7958'0,"-7919"0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55:10.0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0 112,'4434'0,"-4334"-3,133-20,95-37,-263 49,114-4,70 16,-169 0,-50-1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55:11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0,'178'11,"-32"0,636 5,93 5,284-6,-761-17,290 2,-648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9:02:39.52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0,'6967'0,"-6934"0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9:05:09.1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1,'1347'0,"-1315"0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9:05:13.9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0,'6035'0,"-5991"0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9:05:16.2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39,'187'1,"502"-16,-100-10,-4 26,-231 1,3601-2,-3925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9:05:19.5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0,'6042'0,"-5994"0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55:10.0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0 112,'4434'0,"-4334"-3,133-20,95-37,-263 49,114-4,70 16,-169 0,-50-1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55:11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0,'178'11,"-32"0,636 5,93 5,284-6,-761-17,290 2,-648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04:10.6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35,'4'-3,"0"1,0 0,0 0,1 0,-1 0,0 0,1 1,-1 0,1 0,0 0,8 0,0-1,44-5,1 3,67 2,116 18,-25-1,790-8,-570-10,-435 3,35 0,0 1,0 1,43 9,57 12,-43-8,9-2,0-5,124-5,-215-3,34-1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9:02:39.529"/>
    </inkml:context>
    <inkml:brush xml:id="br0">
      <inkml:brushProperty name="width" value="0.3" units="cm"/>
      <inkml:brushProperty name="height" value="0.6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0,'6967'0,"-6934"0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9:07:43.9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0,'1735'0,"-1666"3,69 12,37 2,84-15,-200-2,-28-1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9:07:45.2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0,'730'0,"-687"0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9:07:54.0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0,'2243'0,"-2207"0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9:07:56.2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1,'1019'0,"-997"1,1 2,-1 0,0 1,0 1,34 13,-23-5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27:21.3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1,'12'0,"23"0,23 0,34 0,19 0,21 0,8 0,9 0,12 0,8 0,1 0,-4 0,-24 0,-18 0,-24 0,-16 0,-17 0,-19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27:22.3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0,'6'0,"15"0,21 0,17 0,11 0,-1 0,-6 0,-7 0,-8 0,-5 0,-4 0,-2 0,-1 0,5 0,-5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27:26.8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0,'444'16,"-167"-4,185 9,69 2,-465-19,0 3,83 19,-35 3,-67-16,1-1,62 6,-67-15,-7-2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29:02.8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1,'19'1,"-1"0,31 8,20 2,739 5,-556-18,1220 2,-1437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29:04.5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72,'0'-7,"12"-1,10 0,15 1,6 2,14 3,4 0,4 1,-3-5,-5-2,-8 1,-4 1,-12 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04:12.3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0,'13'0,"9"0,21 0,8 0,2 0,-2 0,-3 0,-4 0,3 0,6 0,0 0,-3 0,-4 0,-3 0,-9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04:13.9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1,'2586'0,"-2527"0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08:57.1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1,'4976'0,"-4942"0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09:00.3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0,'5295'0,"-5260"0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09:02.0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0,'4352'0,"-4144"17,-45-1,397-11,-372-7,-143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1T18:35:21.8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0,'1420'0,"-1374"0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14B6D-A33E-4F16-BAB5-227397E0B4E2}" type="datetimeFigureOut">
              <a:rPr lang="nl-BE" smtClean="0"/>
              <a:t>2/12/2025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43013"/>
            <a:ext cx="59467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FDE1-1005-4F15-B84A-27A053415B6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41221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 zijn heel enthousiast over </a:t>
            </a:r>
            <a:r>
              <a:rPr lang="nl-BE" dirty="0" err="1"/>
              <a:t>OpenStreetMap</a:t>
            </a:r>
            <a:r>
              <a:rPr lang="nl-BE" dirty="0"/>
              <a:t>, het is vooral de bedoeling dat dat aanstekelijk werkt in plaats van af te schrikken.</a:t>
            </a:r>
          </a:p>
        </p:txBody>
      </p:sp>
    </p:spTree>
    <p:extLst>
      <p:ext uri="{BB962C8B-B14F-4D97-AF65-F5344CB8AC3E}">
        <p14:creationId xmlns:p14="http://schemas.microsoft.com/office/powerpoint/2010/main" val="2572632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Wat volgt is een uitleg over hoe je nu zelf fietsinfrastructuur kan mappen.</a:t>
            </a:r>
          </a:p>
          <a:p>
            <a:r>
              <a:rPr lang="nl-BE" dirty="0"/>
              <a:t>Even checken of er tot nu toe vragen zijn.</a:t>
            </a:r>
          </a:p>
        </p:txBody>
      </p:sp>
    </p:spTree>
    <p:extLst>
      <p:ext uri="{BB962C8B-B14F-4D97-AF65-F5344CB8AC3E}">
        <p14:creationId xmlns:p14="http://schemas.microsoft.com/office/powerpoint/2010/main" val="2126837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Een kaart: OSM.org, met zoekfunctie, routering.</a:t>
            </a:r>
          </a:p>
        </p:txBody>
      </p:sp>
    </p:spTree>
    <p:extLst>
      <p:ext uri="{BB962C8B-B14F-4D97-AF65-F5344CB8AC3E}">
        <p14:creationId xmlns:p14="http://schemas.microsoft.com/office/powerpoint/2010/main" val="934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Alle data staan in één grote dataset, er zijn geen lagen zoals bij GIS.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33720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 data kunnen gebruikt worden om verschillende kaartstijlen te maken.</a:t>
            </a:r>
          </a:p>
        </p:txBody>
      </p:sp>
    </p:spTree>
    <p:extLst>
      <p:ext uri="{BB962C8B-B14F-4D97-AF65-F5344CB8AC3E}">
        <p14:creationId xmlns:p14="http://schemas.microsoft.com/office/powerpoint/2010/main" val="4247238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B5610-90C5-CB66-C440-1939C97A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FBE71DE1-56F2-2D39-5E32-CF7369473E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1BABD43-9DEA-B57F-F0B8-09DB797A79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 je kan ook specifieke data opvragen.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Laadpalen (blauwe cirkels) in de buurt van een frituur (rode cirkels).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7034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OpenStreetMap</a:t>
            </a:r>
            <a:r>
              <a:rPr lang="nl-BE" dirty="0"/>
              <a:t> is overal</a:t>
            </a:r>
          </a:p>
        </p:txBody>
      </p:sp>
    </p:spTree>
    <p:extLst>
      <p:ext uri="{BB962C8B-B14F-4D97-AF65-F5344CB8AC3E}">
        <p14:creationId xmlns:p14="http://schemas.microsoft.com/office/powerpoint/2010/main" val="319058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OSM is ook een gemeenschap van </a:t>
            </a:r>
            <a:r>
              <a:rPr lang="nl-BE" dirty="0" err="1"/>
              <a:t>mappers</a:t>
            </a:r>
            <a:r>
              <a:rPr lang="nl-BE" dirty="0"/>
              <a:t>.</a:t>
            </a:r>
          </a:p>
          <a:p>
            <a:r>
              <a:rPr lang="nl-BE" dirty="0"/>
              <a:t>Enkele statistieken over de Belgische OSM community</a:t>
            </a:r>
          </a:p>
        </p:txBody>
      </p:sp>
    </p:spTree>
    <p:extLst>
      <p:ext uri="{BB962C8B-B14F-4D97-AF65-F5344CB8AC3E}">
        <p14:creationId xmlns:p14="http://schemas.microsoft.com/office/powerpoint/2010/main" val="428724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 proberen niet enkel achter ons scherm te zitten, maar elkaar ook in het echt te ontmoeten.</a:t>
            </a:r>
          </a:p>
        </p:txBody>
      </p:sp>
    </p:spTree>
    <p:extLst>
      <p:ext uri="{BB962C8B-B14F-4D97-AF65-F5344CB8AC3E}">
        <p14:creationId xmlns:p14="http://schemas.microsoft.com/office/powerpoint/2010/main" val="11752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Aarzel niet om ons te contacteren.</a:t>
            </a:r>
          </a:p>
        </p:txBody>
      </p:sp>
    </p:spTree>
    <p:extLst>
      <p:ext uri="{BB962C8B-B14F-4D97-AF65-F5344CB8AC3E}">
        <p14:creationId xmlns:p14="http://schemas.microsoft.com/office/powerpoint/2010/main" val="57213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2B92D-27F2-F37B-5B2A-5172E46F5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5938B73-CF4F-D9ED-D8F9-BE7DF3982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E54CA9-EF73-A849-03D4-06A1A3E79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C4A8-D814-42BD-9702-40E85497E669}" type="datetime1">
              <a:rPr lang="nl-BE" smtClean="0"/>
              <a:t>2/12/2025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D79DAE-B268-1C25-2225-03D483E0C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9B3AC4-5965-B3DB-AF53-C6D48BAFA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42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C49A9-B33C-9320-4BCC-DBC1F1A2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97F8461-071C-D771-942B-4B308A109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388C7E2-FCBC-722E-E4CA-692EB1C3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69041-9A1C-42BB-AD5A-DE2186ED8B70}" type="datetime1">
              <a:rPr lang="nl-BE" smtClean="0"/>
              <a:t>2/12/2025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63D09BB-1C38-F408-C3BB-F32FC144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364AB4A-EAB8-4AC4-03C9-42937D22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525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90E8615-9C28-E4BA-3754-3163CC5E4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7857CA1-1CB5-6FA5-7142-2617DBB06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1C8DA1E-0643-9D37-8067-2838E7636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56DAA-63F8-4BD4-964A-33F9FDFCB329}" type="datetime1">
              <a:rPr lang="nl-BE" smtClean="0"/>
              <a:t>2/12/2025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920B207-7316-9C23-F901-350B7F7E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DE8B341-F8F3-B7BF-9DA1-1CD3FC10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2399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96B64-EB6B-38E7-8863-444D4A51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D29F1F-0A13-65DE-C4D5-7E143D23C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848FBD1-55E7-8ED5-8404-B26CD959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14CD-2E21-4F78-9854-9E3D2D0835E7}" type="datetime1">
              <a:rPr lang="nl-BE" smtClean="0"/>
              <a:t>2/12/2025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CEDEAFE-064D-C001-0381-40CC900DF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355AFC-18B4-04F1-A0C3-7FED8A843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4645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D4892-0253-E47F-9BBB-D0EB30414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15F9D4B-111F-E571-C2A3-29A0F9E49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F5165E1-E4D1-E2F0-5FD8-E2FE61E60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2DDDC-0D70-4524-9473-418B7503DDDF}" type="datetime1">
              <a:rPr lang="nl-BE" smtClean="0"/>
              <a:t>2/12/2025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E20B0E-F737-6CE0-F19C-C5148D569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B2B1842-B3DA-C191-D6C7-5FC07892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09014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92A6DE-69EA-79EC-9FAD-A5C3C0BE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517D2A-CA54-F15D-4AD9-2A9E1327B5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E94D53F-44FC-855D-5DD4-F2FFBC5D5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51084EB-FF7A-6327-B019-E59416638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4FC02-8AF5-4CE2-950D-D649F07F9D81}" type="datetime1">
              <a:rPr lang="nl-BE" smtClean="0"/>
              <a:t>2/12/2025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F7C4348-0BE5-4E9D-3A8F-E61A1476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09F56B1-C5BF-13DF-D837-EAA4095BE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488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950D0-3A8C-85BA-4B16-7F10681D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3F5DC26-9C83-7C10-0D52-2FBFA1580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7DF5845-7F33-A478-73BE-5700F74E9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9B0779-2D84-7BF4-5A33-7A316FC5BD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C27CD1B-497A-BE95-C97A-84308A8D8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06C6DD90-7CB6-7379-C303-18077784D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49D9C-FDE1-4EA6-8A71-DF85CBDE147E}" type="datetime1">
              <a:rPr lang="nl-BE" smtClean="0"/>
              <a:t>2/12/2025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09E1696-8631-64B2-07B6-83F5BE828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9A1A671-6A16-B41C-873D-2BEA49D4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50917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940A26-B836-82A1-8630-D821F2D0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42D2E6D6-6973-1E14-3881-CCB28C04B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E766-6A44-4382-A3E1-890359B32782}" type="datetime1">
              <a:rPr lang="nl-BE" smtClean="0"/>
              <a:t>2/12/2025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3EAA3DB6-BE27-584B-2435-B0C03239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44A86DC-16E9-E499-2E08-AC6004804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435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6AB08C6-6B3F-80BC-CAFE-FAC2C904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4858-8A37-4D06-AF40-4D083BAB44E0}" type="datetime1">
              <a:rPr lang="nl-BE" smtClean="0"/>
              <a:t>2/12/2025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880CC390-DD7D-15A3-6253-45A70A4EE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50DE99-77A9-335D-893F-8142BE50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5769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7AFBB-6A9E-C338-A8E2-CA2BD786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C12DA30-1F6A-039F-F99D-724352768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2A72E6F-CD0E-6E76-325B-62ADE97BC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6BA6C14-86EB-FCF8-1B84-79135DF4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D2B7-ECA1-4849-A8F5-F00662EE9C5E}" type="datetime1">
              <a:rPr lang="nl-BE" smtClean="0"/>
              <a:t>2/12/2025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7D9F0A0-432D-9DEF-FEED-3B53C2E8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38E263B-7B8E-F239-8319-75F091EF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624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69F774-A6E5-4C48-392B-268139025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7BA045D-5291-6DE5-ABDF-C64801ADC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1489B2B-6D00-2AAF-32EA-A4C37F736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500FD87E-865A-CC04-B3BE-03F6178F0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4BCE-7FEE-4A03-9555-AFC921428F7E}" type="datetime1">
              <a:rPr lang="nl-BE" smtClean="0"/>
              <a:t>2/12/2025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6C4B71F-45B5-5D11-2D62-B9F6ABC08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A68C16A-397A-D8A4-C99A-CC7DAC34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51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5B75AE7D-2BA1-B4D9-64C2-86DBC5B44F1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-1" b="45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8E203DF-F6B5-0B9E-F928-20EF2A35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D88AB94-9327-4AE0-EB39-85F9896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625D32-149C-A610-7896-A2389CB20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0BFF8D-5134-4816-84F9-47A5E93DDE38}" type="datetime1">
              <a:rPr lang="nl-BE" smtClean="0"/>
              <a:t>2/12/2025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0AEB9B9-108A-28ED-E386-60844A71FA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B5126E-1D4D-1D6C-2B05-D29EC860E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3F8C4A0-6081-4CEF-BB24-BB6152B4621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3591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LeiedalOSMworksho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openstreetmap.org/copyrigh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12" Type="http://schemas.openxmlformats.org/officeDocument/2006/relationships/customXml" Target="../ink/ink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9.png"/><Relationship Id="rId5" Type="http://schemas.openxmlformats.org/officeDocument/2006/relationships/image" Target="../media/image26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12" Type="http://schemas.openxmlformats.org/officeDocument/2006/relationships/customXml" Target="../ink/ink1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47.png"/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12" Type="http://schemas.openxmlformats.org/officeDocument/2006/relationships/customXml" Target="../ink/ink1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48.png"/><Relationship Id="rId10" Type="http://schemas.openxmlformats.org/officeDocument/2006/relationships/customXml" Target="../ink/ink18.xml"/><Relationship Id="rId4" Type="http://schemas.openxmlformats.org/officeDocument/2006/relationships/customXml" Target="../ink/ink15.xml"/><Relationship Id="rId9" Type="http://schemas.openxmlformats.org/officeDocument/2006/relationships/image" Target="../media/image45.png"/><Relationship Id="rId14" Type="http://schemas.openxmlformats.org/officeDocument/2006/relationships/customXml" Target="../ink/ink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52.png"/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12" Type="http://schemas.openxmlformats.org/officeDocument/2006/relationships/customXml" Target="../ink/ink25.xml"/><Relationship Id="rId17" Type="http://schemas.openxmlformats.org/officeDocument/2006/relationships/image" Target="../media/image54.png"/><Relationship Id="rId2" Type="http://schemas.openxmlformats.org/officeDocument/2006/relationships/image" Target="../media/image49.png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customXml" Target="../ink/ink24.xml"/><Relationship Id="rId4" Type="http://schemas.openxmlformats.org/officeDocument/2006/relationships/customXml" Target="../ink/ink21.xml"/><Relationship Id="rId9" Type="http://schemas.openxmlformats.org/officeDocument/2006/relationships/image" Target="../media/image50.png"/><Relationship Id="rId14" Type="http://schemas.openxmlformats.org/officeDocument/2006/relationships/customXml" Target="../ink/ink2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13" Type="http://schemas.openxmlformats.org/officeDocument/2006/relationships/image" Target="../media/image57.png"/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12" Type="http://schemas.openxmlformats.org/officeDocument/2006/relationships/customXml" Target="../ink/ink32.xml"/><Relationship Id="rId17" Type="http://schemas.openxmlformats.org/officeDocument/2006/relationships/image" Target="../media/image59.png"/><Relationship Id="rId2" Type="http://schemas.openxmlformats.org/officeDocument/2006/relationships/image" Target="../media/image55.png"/><Relationship Id="rId16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11" Type="http://schemas.openxmlformats.org/officeDocument/2006/relationships/image" Target="../media/image56.png"/><Relationship Id="rId5" Type="http://schemas.openxmlformats.org/officeDocument/2006/relationships/image" Target="../media/image43.png"/><Relationship Id="rId15" Type="http://schemas.openxmlformats.org/officeDocument/2006/relationships/image" Target="../media/image58.png"/><Relationship Id="rId10" Type="http://schemas.openxmlformats.org/officeDocument/2006/relationships/customXml" Target="../ink/ink31.xml"/><Relationship Id="rId4" Type="http://schemas.openxmlformats.org/officeDocument/2006/relationships/customXml" Target="../ink/ink28.xml"/><Relationship Id="rId9" Type="http://schemas.openxmlformats.org/officeDocument/2006/relationships/image" Target="../media/image50.png"/><Relationship Id="rId14" Type="http://schemas.openxmlformats.org/officeDocument/2006/relationships/customXml" Target="../ink/ink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65.png"/><Relationship Id="rId3" Type="http://schemas.openxmlformats.org/officeDocument/2006/relationships/image" Target="../media/image13.png"/><Relationship Id="rId7" Type="http://schemas.openxmlformats.org/officeDocument/2006/relationships/image" Target="../media/image62.png"/><Relationship Id="rId12" Type="http://schemas.openxmlformats.org/officeDocument/2006/relationships/customXml" Target="../ink/ink39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customXml" Target="../ink/ink38.xml"/><Relationship Id="rId4" Type="http://schemas.openxmlformats.org/officeDocument/2006/relationships/customXml" Target="../ink/ink35.xml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overpass-turbo.eu/s/2gAr" TargetMode="External"/><Relationship Id="rId13" Type="http://schemas.openxmlformats.org/officeDocument/2006/relationships/hyperlink" Target="https://overpass-turbo.eu/s/2gAw" TargetMode="External"/><Relationship Id="rId3" Type="http://schemas.openxmlformats.org/officeDocument/2006/relationships/hyperlink" Target="https://overpass-turbo.eu/s/2gAl" TargetMode="External"/><Relationship Id="rId7" Type="http://schemas.openxmlformats.org/officeDocument/2006/relationships/hyperlink" Target="https://overpass-turbo.eu/s/2gAp" TargetMode="External"/><Relationship Id="rId12" Type="http://schemas.openxmlformats.org/officeDocument/2006/relationships/hyperlink" Target="https://overpass-turbo.eu/s/2gAv" TargetMode="External"/><Relationship Id="rId2" Type="http://schemas.openxmlformats.org/officeDocument/2006/relationships/hyperlink" Target="https://overpass-turbo.eu/s/2gA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verpass-turbo.eu/s/2gAo" TargetMode="External"/><Relationship Id="rId11" Type="http://schemas.openxmlformats.org/officeDocument/2006/relationships/hyperlink" Target="https://overpass-turbo.eu/s/2gAu" TargetMode="External"/><Relationship Id="rId5" Type="http://schemas.openxmlformats.org/officeDocument/2006/relationships/hyperlink" Target="https://overpass-turbo.eu/s/2gAn" TargetMode="External"/><Relationship Id="rId10" Type="http://schemas.openxmlformats.org/officeDocument/2006/relationships/hyperlink" Target="https://overpass-turbo.eu/s/2gAt" TargetMode="External"/><Relationship Id="rId4" Type="http://schemas.openxmlformats.org/officeDocument/2006/relationships/hyperlink" Target="https://overpass-turbo.eu/s/2gAm" TargetMode="External"/><Relationship Id="rId9" Type="http://schemas.openxmlformats.org/officeDocument/2006/relationships/hyperlink" Target="https://overpass-turbo.eu/s/2gAs" TargetMode="External"/><Relationship Id="rId14" Type="http://schemas.openxmlformats.org/officeDocument/2006/relationships/hyperlink" Target="https://overpass-turbo.eu/s/2gAx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5.svg"/><Relationship Id="rId9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streetmap.be/contact.html" TargetMode="External"/><Relationship Id="rId3" Type="http://schemas.openxmlformats.org/officeDocument/2006/relationships/image" Target="../media/image5.svg"/><Relationship Id="rId7" Type="http://schemas.openxmlformats.org/officeDocument/2006/relationships/hyperlink" Target="https://osmstats.neis-one.org/?item=countries&amp;country=Belgiu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auwers.gent/post/just_ask/" TargetMode="External"/><Relationship Id="rId11" Type="http://schemas.openxmlformats.org/officeDocument/2006/relationships/hyperlink" Target="https://wiki.openstreetmap.org/wiki/Bicycle#Cycle_features" TargetMode="External"/><Relationship Id="rId5" Type="http://schemas.openxmlformats.org/officeDocument/2006/relationships/hyperlink" Target="https://www.openstreetmap.org/copyright" TargetMode="External"/><Relationship Id="rId10" Type="http://schemas.openxmlformats.org/officeDocument/2006/relationships/hyperlink" Target="https://www.mapillary.com/app/" TargetMode="External"/><Relationship Id="rId4" Type="http://schemas.openxmlformats.org/officeDocument/2006/relationships/hyperlink" Target="https://www.maptiler.com/copyright/" TargetMode="External"/><Relationship Id="rId9" Type="http://schemas.openxmlformats.org/officeDocument/2006/relationships/hyperlink" Target="https://www.magicearth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4D310-F75B-C2AA-B325-13AA2884E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6E58809F-40EB-066C-3CBF-7865AB070569}"/>
              </a:ext>
            </a:extLst>
          </p:cNvPr>
          <p:cNvSpPr txBox="1"/>
          <p:nvPr/>
        </p:nvSpPr>
        <p:spPr>
          <a:xfrm>
            <a:off x="968202" y="2172733"/>
            <a:ext cx="10148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2"/>
              </a:rPr>
              <a:t>https://tinyurl.com/LeiedalOSMworkshop</a:t>
            </a: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3ABDA6B-BAD1-C640-C5F4-850FF2A3EAAB}"/>
              </a:ext>
            </a:extLst>
          </p:cNvPr>
          <p:cNvSpPr txBox="1"/>
          <p:nvPr/>
        </p:nvSpPr>
        <p:spPr>
          <a:xfrm>
            <a:off x="968202" y="1126188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slides</a:t>
            </a:r>
            <a:endParaRPr lang="nl-BE" sz="28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40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7A26A0F-6232-2239-5466-D7E3A7535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1C35BC9-B587-9BC7-B6D1-3EF8B262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8908"/>
            <a:ext cx="12192000" cy="56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2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8F1F243-382C-5B3B-B2AF-389E04E52F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35" r="6982"/>
          <a:stretch>
            <a:fillRect/>
          </a:stretch>
        </p:blipFill>
        <p:spPr>
          <a:xfrm>
            <a:off x="0" y="154831"/>
            <a:ext cx="6098742" cy="311971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EADD88B-C7F5-3A74-FEAA-B56B47C8D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19090"/>
            <a:ext cx="6098742" cy="2780823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45FFE6B-9D63-989B-E4F5-5C23FA29FC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1" b="3129"/>
          <a:stretch/>
        </p:blipFill>
        <p:spPr>
          <a:xfrm>
            <a:off x="6794973" y="381"/>
            <a:ext cx="4700795" cy="3428619"/>
          </a:xfrm>
          <a:prstGeom prst="rect">
            <a:avLst/>
          </a:prstGeom>
        </p:spPr>
      </p:pic>
      <p:pic>
        <p:nvPicPr>
          <p:cNvPr id="10" name="Afbeelding 9" descr="Afbeelding met Mobiele telefoon, Communicatieapparaat, Draagbaar communicatietoestel, gadget&#10;&#10;Door AI gegenereerde inhoud is mogelijk onjuist.">
            <a:extLst>
              <a:ext uri="{FF2B5EF4-FFF2-40B4-BE49-F238E27FC236}">
                <a16:creationId xmlns:a16="http://schemas.microsoft.com/office/drawing/2014/main" id="{400B0A8B-BD39-FF0F-F366-3DCD3A96B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r="4684"/>
          <a:stretch>
            <a:fillRect/>
          </a:stretch>
        </p:blipFill>
        <p:spPr>
          <a:xfrm>
            <a:off x="43482" y="3429000"/>
            <a:ext cx="6011777" cy="342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49B9BBF9-E527-5863-6AA9-7E4993F9BE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96" r="5037"/>
          <a:stretch>
            <a:fillRect/>
          </a:stretch>
        </p:blipFill>
        <p:spPr>
          <a:xfrm>
            <a:off x="0" y="-1685"/>
            <a:ext cx="12192000" cy="68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9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persoon, kleding, boom, buitenshuis&#10;&#10;Door AI gegenereerde inhoud is mogelijk onjuist.">
            <a:extLst>
              <a:ext uri="{FF2B5EF4-FFF2-40B4-BE49-F238E27FC236}">
                <a16:creationId xmlns:a16="http://schemas.microsoft.com/office/drawing/2014/main" id="{4933DA66-F591-CAF2-EE02-907B75FE8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4" b="416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7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E2170EE8-C432-EDC6-B134-4BCCC2F90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7AD5E-E596-5553-D005-B7545B5F8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B23A42D-1DE8-63E6-C66E-E6BE5F197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6518" y="196770"/>
            <a:ext cx="909577" cy="90957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1B18F35-FE30-5BF7-07CD-E561969AE42F}"/>
              </a:ext>
            </a:extLst>
          </p:cNvPr>
          <p:cNvSpPr txBox="1"/>
          <p:nvPr/>
        </p:nvSpPr>
        <p:spPr>
          <a:xfrm>
            <a:off x="968202" y="2172733"/>
            <a:ext cx="101483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Enige drempel om te starten met mappen: </a:t>
            </a:r>
            <a:b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account aanmaken op osm.org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Geen centrale </a:t>
            </a:r>
            <a:r>
              <a:rPr lang="nl-BE" sz="24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governance</a:t>
            </a: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Geen hiërarchie onder </a:t>
            </a:r>
            <a:r>
              <a:rPr lang="nl-BE" sz="24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mappers</a:t>
            </a: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Wel continu op zoek naar consensus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Wel Data </a:t>
            </a:r>
            <a:r>
              <a:rPr lang="nl-BE" sz="24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Working</a:t>
            </a: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Group als vangnet (bijv. bij vandalisme)</a:t>
            </a:r>
          </a:p>
          <a:p>
            <a:pPr>
              <a:lnSpc>
                <a:spcPct val="150000"/>
              </a:lnSpc>
            </a:pP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1340929-4C81-3607-56CB-1268C03D7B7E}"/>
              </a:ext>
            </a:extLst>
          </p:cNvPr>
          <p:cNvSpPr txBox="1"/>
          <p:nvPr/>
        </p:nvSpPr>
        <p:spPr>
          <a:xfrm>
            <a:off x="968202" y="1126188"/>
            <a:ext cx="6864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Werkt in de praktijk, niet in theorie</a:t>
            </a:r>
            <a:endParaRPr lang="nl-BE" sz="28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80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Auto-audio, auto, Middenconsole, voertuig&#10;&#10;Door AI gegenereerde inhoud is mogelijk onjuist.">
            <a:extLst>
              <a:ext uri="{FF2B5EF4-FFF2-40B4-BE49-F238E27FC236}">
                <a16:creationId xmlns:a16="http://schemas.microsoft.com/office/drawing/2014/main" id="{A4A62852-872E-59A0-1F66-AC8B480D7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9" y="-1650"/>
            <a:ext cx="12450265" cy="685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09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F4ADD-4B90-4D14-4B8F-317BBA595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8B8A89A-8A56-BF6B-EE94-1F146E768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6518" y="196770"/>
            <a:ext cx="909577" cy="90957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E04C539A-FBE9-CD74-A649-AD5F9418EBAE}"/>
              </a:ext>
            </a:extLst>
          </p:cNvPr>
          <p:cNvSpPr txBox="1"/>
          <p:nvPr/>
        </p:nvSpPr>
        <p:spPr>
          <a:xfrm>
            <a:off x="968202" y="2172733"/>
            <a:ext cx="10148316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“map what’s on the ground”</a:t>
            </a:r>
            <a:b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 basis van observaties op het terrein, luchtfoto’s van bijv. Digitaal Vlaanderen, </a:t>
            </a:r>
            <a:r>
              <a:rPr lang="nl-BE" sz="20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open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straatbeelden van bijv. </a:t>
            </a:r>
            <a:r>
              <a:rPr lang="nl-BE" sz="20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Mapillary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, </a:t>
            </a:r>
            <a:r>
              <a:rPr lang="nl-BE" sz="20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open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data 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BE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b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data vrij te gebruiken, mits bronvermelding</a:t>
            </a:r>
            <a:b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© </a:t>
            </a:r>
            <a:r>
              <a:rPr lang="nl-BE" sz="20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OpenStreetMap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nl-BE" sz="20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contributors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- 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4"/>
              </a:rPr>
              <a:t>osm.org/copyright</a:t>
            </a:r>
            <a:b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FC451BBF-5809-C0B7-E0AB-4367DF1E2820}"/>
              </a:ext>
            </a:extLst>
          </p:cNvPr>
          <p:cNvSpPr txBox="1"/>
          <p:nvPr/>
        </p:nvSpPr>
        <p:spPr>
          <a:xfrm>
            <a:off x="968202" y="1126188"/>
            <a:ext cx="3485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Enkele afspraken</a:t>
            </a:r>
          </a:p>
        </p:txBody>
      </p:sp>
    </p:spTree>
    <p:extLst>
      <p:ext uri="{BB962C8B-B14F-4D97-AF65-F5344CB8AC3E}">
        <p14:creationId xmlns:p14="http://schemas.microsoft.com/office/powerpoint/2010/main" val="73418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buitenshuis, boom, teken, Verkeersbord&#10;&#10;Door AI gegenereerde inhoud is mogelijk onjuist.">
            <a:extLst>
              <a:ext uri="{FF2B5EF4-FFF2-40B4-BE49-F238E27FC236}">
                <a16:creationId xmlns:a16="http://schemas.microsoft.com/office/drawing/2014/main" id="{6A91A383-53F8-DDB6-204E-9E63707F7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381000"/>
            <a:ext cx="47625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64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F1CBAAD4-1BB6-4CAB-5EB5-100D5D9F720B}"/>
              </a:ext>
            </a:extLst>
          </p:cNvPr>
          <p:cNvSpPr txBox="1"/>
          <p:nvPr/>
        </p:nvSpPr>
        <p:spPr>
          <a:xfrm>
            <a:off x="968202" y="2172733"/>
            <a:ext cx="101483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Punten </a:t>
            </a:r>
            <a:r>
              <a:rPr lang="nl-B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(</a:t>
            </a:r>
            <a:r>
              <a:rPr lang="nl-BE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nodes</a:t>
            </a:r>
            <a:r>
              <a:rPr lang="nl-B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)</a:t>
            </a: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Lijnen 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(incl. “gesloten lijnen”)</a:t>
            </a: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nl-B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(</a:t>
            </a:r>
            <a:r>
              <a:rPr lang="nl-BE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ways</a:t>
            </a:r>
            <a:r>
              <a:rPr lang="nl-B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Relaties </a:t>
            </a:r>
            <a:r>
              <a:rPr lang="nl-BE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(relations)</a:t>
            </a:r>
          </a:p>
          <a:p>
            <a:pPr>
              <a:lnSpc>
                <a:spcPct val="150000"/>
              </a:lnSpc>
            </a:pP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Punten, lijnen en relaties krijgen betekenis aan de hand van tags / labels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53C7B45-0CCA-1C6C-177C-13B543CA1185}"/>
              </a:ext>
            </a:extLst>
          </p:cNvPr>
          <p:cNvSpPr txBox="1"/>
          <p:nvPr/>
        </p:nvSpPr>
        <p:spPr>
          <a:xfrm>
            <a:off x="968202" y="1126188"/>
            <a:ext cx="5073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Basiselementen van OSM</a:t>
            </a:r>
          </a:p>
        </p:txBody>
      </p:sp>
    </p:spTree>
    <p:extLst>
      <p:ext uri="{BB962C8B-B14F-4D97-AF65-F5344CB8AC3E}">
        <p14:creationId xmlns:p14="http://schemas.microsoft.com/office/powerpoint/2010/main" val="216404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93776-0244-4DE0-8E3F-8CABB7A49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E1D9AE76-AA7B-2907-BC9A-34DC3C887BE9}"/>
              </a:ext>
            </a:extLst>
          </p:cNvPr>
          <p:cNvSpPr txBox="1"/>
          <p:nvPr/>
        </p:nvSpPr>
        <p:spPr>
          <a:xfrm>
            <a:off x="968202" y="805404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Disclaimer:</a:t>
            </a:r>
            <a:endParaRPr lang="nl-BE" sz="28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2" name="Afbeelding 1" descr="Afbeelding met tekst, persoon, muur, person&#10;&#10;Automatisch gegenereerde beschrijving">
            <a:extLst>
              <a:ext uri="{FF2B5EF4-FFF2-40B4-BE49-F238E27FC236}">
                <a16:creationId xmlns:a16="http://schemas.microsoft.com/office/drawing/2014/main" id="{E8A50652-70AF-D22B-73B4-A60B521BF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7" y="2112696"/>
            <a:ext cx="10019026" cy="38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72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731B10D-4104-27B1-5329-F5D3CBCB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0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825CD694-E37D-BF60-1ACC-DC3E0ABBD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17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A62D2684-292D-1ECF-F627-8B2C4985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54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82A8D-DEDC-E2CB-1AA8-83B2C3D9B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A346591-4BE9-3AA9-6307-C205B45F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1" t="30057" r="76643" b="20026"/>
          <a:stretch>
            <a:fillRect/>
          </a:stretch>
        </p:blipFill>
        <p:spPr>
          <a:xfrm>
            <a:off x="7144620" y="1116984"/>
            <a:ext cx="4494385" cy="46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11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B7216865-DCDE-FBD2-9D66-50EB9CCC2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8010EDF-2322-7FBF-4DE7-FA1508280E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1" t="30057" r="76643" b="20026"/>
          <a:stretch>
            <a:fillRect/>
          </a:stretch>
        </p:blipFill>
        <p:spPr>
          <a:xfrm>
            <a:off x="7144620" y="1116984"/>
            <a:ext cx="4494385" cy="4624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6572B036-B878-CBD4-8A14-8603CC94BF4C}"/>
                  </a:ext>
                </a:extLst>
              </p14:cNvPr>
              <p14:cNvContentPartPr/>
              <p14:nvPr/>
            </p14:nvContentPartPr>
            <p14:xfrm>
              <a:off x="8307925" y="4780132"/>
              <a:ext cx="830520" cy="1512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6572B036-B878-CBD4-8A14-8603CC94BF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3925" y="4672492"/>
                <a:ext cx="9381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33F924BB-114D-2DF0-8509-DAEAD87F7681}"/>
                  </a:ext>
                </a:extLst>
              </p14:cNvPr>
              <p14:cNvContentPartPr/>
              <p14:nvPr/>
            </p14:nvContentPartPr>
            <p14:xfrm>
              <a:off x="679063" y="1214537"/>
              <a:ext cx="569520" cy="36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33F924BB-114D-2DF0-8509-DAEAD87F76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063" y="1106897"/>
                <a:ext cx="6771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E72A40ED-1C91-18F1-4DA8-B13C7CCF6E18}"/>
                  </a:ext>
                </a:extLst>
              </p14:cNvPr>
              <p14:cNvContentPartPr/>
              <p14:nvPr/>
            </p14:nvContentPartPr>
            <p14:xfrm>
              <a:off x="208543" y="3331337"/>
              <a:ext cx="1122120" cy="4032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E72A40ED-1C91-18F1-4DA8-B13C7CCF6E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4903" y="3223337"/>
                <a:ext cx="12297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4CB4B284-9FAF-58AC-113A-E617D22DBF0F}"/>
                  </a:ext>
                </a:extLst>
              </p14:cNvPr>
              <p14:cNvContentPartPr/>
              <p14:nvPr/>
            </p14:nvContentPartPr>
            <p14:xfrm>
              <a:off x="208543" y="3566057"/>
              <a:ext cx="234720" cy="3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4CB4B284-9FAF-58AC-113A-E617D22DBF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4903" y="3458057"/>
                <a:ext cx="342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05D669E9-A9BB-1560-4207-76BC43AE292D}"/>
                  </a:ext>
                </a:extLst>
              </p14:cNvPr>
              <p14:cNvContentPartPr/>
              <p14:nvPr/>
            </p14:nvContentPartPr>
            <p14:xfrm>
              <a:off x="182983" y="770297"/>
              <a:ext cx="952560" cy="36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05D669E9-A9BB-1560-4207-76BC43AE29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8983" y="662657"/>
                <a:ext cx="10602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369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6233EA84-8261-F0D2-E046-9288D834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B014D3D-3BA8-ED8A-E7E9-92890172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1" t="30057" r="76643" b="20026"/>
          <a:stretch>
            <a:fillRect/>
          </a:stretch>
        </p:blipFill>
        <p:spPr>
          <a:xfrm>
            <a:off x="7144620" y="1116984"/>
            <a:ext cx="4494385" cy="4624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t 6">
                <a:extLst>
                  <a:ext uri="{FF2B5EF4-FFF2-40B4-BE49-F238E27FC236}">
                    <a16:creationId xmlns:a16="http://schemas.microsoft.com/office/drawing/2014/main" id="{EC20FAA0-DCF2-82EA-E959-33E23F8E9A26}"/>
                  </a:ext>
                </a:extLst>
              </p14:cNvPr>
              <p14:cNvContentPartPr/>
              <p14:nvPr/>
            </p14:nvContentPartPr>
            <p14:xfrm>
              <a:off x="8321143" y="4153937"/>
              <a:ext cx="1803600" cy="360"/>
            </p14:xfrm>
          </p:contentPart>
        </mc:Choice>
        <mc:Fallback xmlns="">
          <p:pic>
            <p:nvPicPr>
              <p:cNvPr id="7" name="Inkt 6">
                <a:extLst>
                  <a:ext uri="{FF2B5EF4-FFF2-40B4-BE49-F238E27FC236}">
                    <a16:creationId xmlns:a16="http://schemas.microsoft.com/office/drawing/2014/main" id="{EC20FAA0-DCF2-82EA-E959-33E23F8E9A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7143" y="4046297"/>
                <a:ext cx="19112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11DDBB1F-51BD-0F06-AF8D-4ACE50658CC4}"/>
                  </a:ext>
                </a:extLst>
              </p14:cNvPr>
              <p14:cNvContentPartPr/>
              <p14:nvPr/>
            </p14:nvContentPartPr>
            <p14:xfrm>
              <a:off x="299983" y="4938017"/>
              <a:ext cx="1919160" cy="36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11DDBB1F-51BD-0F06-AF8D-4ACE50658C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6343" y="4830017"/>
                <a:ext cx="2026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D0580451-5359-5194-28B2-C09452F993B6}"/>
                  </a:ext>
                </a:extLst>
              </p14:cNvPr>
              <p14:cNvContentPartPr/>
              <p14:nvPr/>
            </p14:nvContentPartPr>
            <p14:xfrm>
              <a:off x="274063" y="5173097"/>
              <a:ext cx="1986120" cy="1404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D0580451-5359-5194-28B2-C09452F993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0423" y="5065097"/>
                <a:ext cx="20937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DE4463C0-F9A2-3489-B880-4EFD08E6405E}"/>
                  </a:ext>
                </a:extLst>
              </p14:cNvPr>
              <p14:cNvContentPartPr/>
              <p14:nvPr/>
            </p14:nvContentPartPr>
            <p14:xfrm>
              <a:off x="261103" y="4650377"/>
              <a:ext cx="528480" cy="36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DE4463C0-F9A2-3489-B880-4EFD08E640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463" y="4542377"/>
                <a:ext cx="6361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8418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98E44-FF0F-667B-AD22-C53A70AF0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7735ADC8-E107-9847-3F57-0A2C7FFA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C744ADE-0DE2-7530-945A-13D753B8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1" t="30057" r="76643" b="20026"/>
          <a:stretch>
            <a:fillRect/>
          </a:stretch>
        </p:blipFill>
        <p:spPr>
          <a:xfrm>
            <a:off x="7144620" y="1116984"/>
            <a:ext cx="4494385" cy="4624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F76ECDA4-1BA1-D7B3-FC2B-F49E51E580A6}"/>
                  </a:ext>
                </a:extLst>
              </p14:cNvPr>
              <p14:cNvContentPartPr/>
              <p14:nvPr/>
            </p14:nvContentPartPr>
            <p14:xfrm>
              <a:off x="235183" y="4584857"/>
              <a:ext cx="565200" cy="828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F76ECDA4-1BA1-D7B3-FC2B-F49E51E580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543" y="4477217"/>
                <a:ext cx="6728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t 12">
                <a:extLst>
                  <a:ext uri="{FF2B5EF4-FFF2-40B4-BE49-F238E27FC236}">
                    <a16:creationId xmlns:a16="http://schemas.microsoft.com/office/drawing/2014/main" id="{29CDEE72-9D30-4238-28F9-E7144255C47C}"/>
                  </a:ext>
                </a:extLst>
              </p14:cNvPr>
              <p14:cNvContentPartPr/>
              <p14:nvPr/>
            </p14:nvContentPartPr>
            <p14:xfrm>
              <a:off x="352543" y="4859537"/>
              <a:ext cx="1266840" cy="360"/>
            </p14:xfrm>
          </p:contentPart>
        </mc:Choice>
        <mc:Fallback xmlns="">
          <p:pic>
            <p:nvPicPr>
              <p:cNvPr id="13" name="Inkt 12">
                <a:extLst>
                  <a:ext uri="{FF2B5EF4-FFF2-40B4-BE49-F238E27FC236}">
                    <a16:creationId xmlns:a16="http://schemas.microsoft.com/office/drawing/2014/main" id="{29CDEE72-9D30-4238-28F9-E7144255C4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543" y="4751537"/>
                <a:ext cx="13744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9A7CD3E7-1021-ACD0-AC6F-0B21891BD7ED}"/>
                  </a:ext>
                </a:extLst>
              </p14:cNvPr>
              <p14:cNvContentPartPr/>
              <p14:nvPr/>
            </p14:nvContentPartPr>
            <p14:xfrm>
              <a:off x="221863" y="5016137"/>
              <a:ext cx="1447200" cy="36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9A7CD3E7-1021-ACD0-AC6F-0B21891BD7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7863" y="4908497"/>
                <a:ext cx="1554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45AF186D-7B13-7968-9322-3473DA1CE2F1}"/>
                  </a:ext>
                </a:extLst>
              </p14:cNvPr>
              <p14:cNvContentPartPr/>
              <p14:nvPr/>
            </p14:nvContentPartPr>
            <p14:xfrm>
              <a:off x="248143" y="4806977"/>
              <a:ext cx="663480" cy="3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45AF186D-7B13-7968-9322-3473DA1CE2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503" y="4699337"/>
                <a:ext cx="7711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7DC092C9-417D-A05E-65C9-810BBE77163C}"/>
                  </a:ext>
                </a:extLst>
              </p14:cNvPr>
              <p14:cNvContentPartPr/>
              <p14:nvPr/>
            </p14:nvContentPartPr>
            <p14:xfrm>
              <a:off x="8399623" y="3553097"/>
              <a:ext cx="2660400" cy="2736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7DC092C9-417D-A05E-65C9-810BBE77163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45623" y="3445097"/>
                <a:ext cx="2768040" cy="2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2808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2707-95FB-6716-D428-D5637B4B2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38B3E04C-B82C-A173-6744-BDE064CC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D9F4425E-37B8-7456-5520-0A8ABAB485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1" t="30057" r="76643" b="20026"/>
          <a:stretch>
            <a:fillRect/>
          </a:stretch>
        </p:blipFill>
        <p:spPr>
          <a:xfrm>
            <a:off x="7144620" y="1116984"/>
            <a:ext cx="4494385" cy="4624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D5394758-BC2B-E520-A700-8A0C43E64A29}"/>
                  </a:ext>
                </a:extLst>
              </p14:cNvPr>
              <p14:cNvContentPartPr/>
              <p14:nvPr/>
            </p14:nvContentPartPr>
            <p14:xfrm>
              <a:off x="8386663" y="2703137"/>
              <a:ext cx="2051640" cy="4068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D5394758-BC2B-E520-A700-8A0C43E64A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2663" y="2595137"/>
                <a:ext cx="2159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249400F9-32E6-345C-BF04-012FC36FD0BA}"/>
                  </a:ext>
                </a:extLst>
              </p14:cNvPr>
              <p14:cNvContentPartPr/>
              <p14:nvPr/>
            </p14:nvContentPartPr>
            <p14:xfrm>
              <a:off x="8425543" y="3004457"/>
              <a:ext cx="1536120" cy="2700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249400F9-32E6-345C-BF04-012FC36FD0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71543" y="2896457"/>
                <a:ext cx="164376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3D421D08-A62C-8B1C-09DF-02415766E763}"/>
                  </a:ext>
                </a:extLst>
              </p14:cNvPr>
              <p14:cNvContentPartPr/>
              <p14:nvPr/>
            </p14:nvContentPartPr>
            <p14:xfrm>
              <a:off x="169663" y="5642897"/>
              <a:ext cx="603360" cy="4068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3D421D08-A62C-8B1C-09DF-02415766E7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023" y="5535257"/>
                <a:ext cx="7110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t 17">
                <a:extLst>
                  <a:ext uri="{FF2B5EF4-FFF2-40B4-BE49-F238E27FC236}">
                    <a16:creationId xmlns:a16="http://schemas.microsoft.com/office/drawing/2014/main" id="{C7447311-DEB1-E247-F705-8D0895999D31}"/>
                  </a:ext>
                </a:extLst>
              </p14:cNvPr>
              <p14:cNvContentPartPr/>
              <p14:nvPr/>
            </p14:nvContentPartPr>
            <p14:xfrm>
              <a:off x="208543" y="5904257"/>
              <a:ext cx="1927440" cy="360"/>
            </p14:xfrm>
          </p:contentPart>
        </mc:Choice>
        <mc:Fallback xmlns="">
          <p:pic>
            <p:nvPicPr>
              <p:cNvPr id="18" name="Inkt 17">
                <a:extLst>
                  <a:ext uri="{FF2B5EF4-FFF2-40B4-BE49-F238E27FC236}">
                    <a16:creationId xmlns:a16="http://schemas.microsoft.com/office/drawing/2014/main" id="{C7447311-DEB1-E247-F705-8D0895999D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4903" y="5796617"/>
                <a:ext cx="2035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t 18">
                <a:extLst>
                  <a:ext uri="{FF2B5EF4-FFF2-40B4-BE49-F238E27FC236}">
                    <a16:creationId xmlns:a16="http://schemas.microsoft.com/office/drawing/2014/main" id="{0E03BC8E-4334-97D6-F7B8-7D50E94C5B9B}"/>
                  </a:ext>
                </a:extLst>
              </p14:cNvPr>
              <p14:cNvContentPartPr/>
              <p14:nvPr/>
            </p14:nvContentPartPr>
            <p14:xfrm>
              <a:off x="195583" y="6098657"/>
              <a:ext cx="1863360" cy="54000"/>
            </p14:xfrm>
          </p:contentPart>
        </mc:Choice>
        <mc:Fallback xmlns="">
          <p:pic>
            <p:nvPicPr>
              <p:cNvPr id="19" name="Inkt 18">
                <a:extLst>
                  <a:ext uri="{FF2B5EF4-FFF2-40B4-BE49-F238E27FC236}">
                    <a16:creationId xmlns:a16="http://schemas.microsoft.com/office/drawing/2014/main" id="{0E03BC8E-4334-97D6-F7B8-7D50E94C5B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1943" y="5991017"/>
                <a:ext cx="1971000" cy="2696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kstvak 19">
            <a:extLst>
              <a:ext uri="{FF2B5EF4-FFF2-40B4-BE49-F238E27FC236}">
                <a16:creationId xmlns:a16="http://schemas.microsoft.com/office/drawing/2014/main" id="{72114F03-8DA3-CDD5-FFFE-71B08BD7426D}"/>
              </a:ext>
            </a:extLst>
          </p:cNvPr>
          <p:cNvSpPr txBox="1"/>
          <p:nvPr/>
        </p:nvSpPr>
        <p:spPr>
          <a:xfrm>
            <a:off x="8267638" y="3209185"/>
            <a:ext cx="30957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nl-BE" sz="16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fietspad niet apart ingetekend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t 20">
                <a:extLst>
                  <a:ext uri="{FF2B5EF4-FFF2-40B4-BE49-F238E27FC236}">
                    <a16:creationId xmlns:a16="http://schemas.microsoft.com/office/drawing/2014/main" id="{3BC68314-F4A5-9F72-4164-2F69AA9E62DC}"/>
                  </a:ext>
                </a:extLst>
              </p14:cNvPr>
              <p14:cNvContentPartPr/>
              <p14:nvPr/>
            </p14:nvContentPartPr>
            <p14:xfrm>
              <a:off x="8334103" y="3330977"/>
              <a:ext cx="2878920" cy="360"/>
            </p14:xfrm>
          </p:contentPart>
        </mc:Choice>
        <mc:Fallback xmlns="">
          <p:pic>
            <p:nvPicPr>
              <p:cNvPr id="21" name="Inkt 20">
                <a:extLst>
                  <a:ext uri="{FF2B5EF4-FFF2-40B4-BE49-F238E27FC236}">
                    <a16:creationId xmlns:a16="http://schemas.microsoft.com/office/drawing/2014/main" id="{3BC68314-F4A5-9F72-4164-2F69AA9E62D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80103" y="3222977"/>
                <a:ext cx="29865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590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3230E-CD31-0506-9B10-1A6A77880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C2EB3F89-CB2B-0012-FD66-9D9907E59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B118018-8814-3FC0-E93D-1F8BE3BE53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1" t="30057" r="76643" b="20026"/>
          <a:stretch>
            <a:fillRect/>
          </a:stretch>
        </p:blipFill>
        <p:spPr>
          <a:xfrm>
            <a:off x="7144620" y="1116984"/>
            <a:ext cx="4494385" cy="4624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FFBF234D-D9BA-3A2F-1C8E-CCE203B9B151}"/>
                  </a:ext>
                </a:extLst>
              </p14:cNvPr>
              <p14:cNvContentPartPr/>
              <p14:nvPr/>
            </p14:nvContentPartPr>
            <p14:xfrm>
              <a:off x="8386663" y="2703137"/>
              <a:ext cx="2051640" cy="4068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FFBF234D-D9BA-3A2F-1C8E-CCE203B9B1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2663" y="2595137"/>
                <a:ext cx="2159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D4CCB876-5DC1-23B1-B603-ED293550F218}"/>
                  </a:ext>
                </a:extLst>
              </p14:cNvPr>
              <p14:cNvContentPartPr/>
              <p14:nvPr/>
            </p14:nvContentPartPr>
            <p14:xfrm>
              <a:off x="8425543" y="3004457"/>
              <a:ext cx="1536120" cy="2700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D4CCB876-5DC1-23B1-B603-ED293550F2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71543" y="2896457"/>
                <a:ext cx="1643760" cy="2426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kstvak 19">
            <a:extLst>
              <a:ext uri="{FF2B5EF4-FFF2-40B4-BE49-F238E27FC236}">
                <a16:creationId xmlns:a16="http://schemas.microsoft.com/office/drawing/2014/main" id="{BCE78EF5-AD6E-EBE1-5DB7-69E5D5389B7F}"/>
              </a:ext>
            </a:extLst>
          </p:cNvPr>
          <p:cNvSpPr txBox="1"/>
          <p:nvPr/>
        </p:nvSpPr>
        <p:spPr>
          <a:xfrm>
            <a:off x="8267638" y="3209185"/>
            <a:ext cx="267413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nl-BE" sz="16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fietspad apart ingetekend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0FEA0A16-C6EE-34C4-1EA5-2A72E964036F}"/>
                  </a:ext>
                </a:extLst>
              </p14:cNvPr>
              <p14:cNvContentPartPr/>
              <p14:nvPr/>
            </p14:nvContentPartPr>
            <p14:xfrm>
              <a:off x="8412583" y="3305057"/>
              <a:ext cx="2520360" cy="3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0FEA0A16-C6EE-34C4-1EA5-2A72E96403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8583" y="3197057"/>
                <a:ext cx="262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65AB3126-9342-079C-A379-A36310F56578}"/>
                  </a:ext>
                </a:extLst>
              </p14:cNvPr>
              <p14:cNvContentPartPr/>
              <p14:nvPr/>
            </p14:nvContentPartPr>
            <p14:xfrm>
              <a:off x="299983" y="5016137"/>
              <a:ext cx="497160" cy="3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65AB3126-9342-079C-A379-A36310F565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6343" y="4908497"/>
                <a:ext cx="604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FF5CFEFB-6C49-381E-1230-5C66A8A1E652}"/>
                  </a:ext>
                </a:extLst>
              </p14:cNvPr>
              <p14:cNvContentPartPr/>
              <p14:nvPr/>
            </p14:nvContentPartPr>
            <p14:xfrm>
              <a:off x="313663" y="5264537"/>
              <a:ext cx="2188440" cy="36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FF5CFEFB-6C49-381E-1230-5C66A8A1E6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9663" y="5156537"/>
                <a:ext cx="22960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08916DCD-42C2-36CE-32C1-DD4B20453D13}"/>
                  </a:ext>
                </a:extLst>
              </p14:cNvPr>
              <p14:cNvContentPartPr/>
              <p14:nvPr/>
            </p14:nvContentPartPr>
            <p14:xfrm>
              <a:off x="287023" y="5458937"/>
              <a:ext cx="2300400" cy="1476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08916DCD-42C2-36CE-32C1-DD4B20453D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3383" y="5350937"/>
                <a:ext cx="24080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t 11">
                <a:extLst>
                  <a:ext uri="{FF2B5EF4-FFF2-40B4-BE49-F238E27FC236}">
                    <a16:creationId xmlns:a16="http://schemas.microsoft.com/office/drawing/2014/main" id="{6DACE41F-742B-C82D-9D2F-A648F4E09F1C}"/>
                  </a:ext>
                </a:extLst>
              </p14:cNvPr>
              <p14:cNvContentPartPr/>
              <p14:nvPr/>
            </p14:nvContentPartPr>
            <p14:xfrm>
              <a:off x="221863" y="4375697"/>
              <a:ext cx="2192760" cy="360"/>
            </p14:xfrm>
          </p:contentPart>
        </mc:Choice>
        <mc:Fallback xmlns="">
          <p:pic>
            <p:nvPicPr>
              <p:cNvPr id="12" name="Inkt 11">
                <a:extLst>
                  <a:ext uri="{FF2B5EF4-FFF2-40B4-BE49-F238E27FC236}">
                    <a16:creationId xmlns:a16="http://schemas.microsoft.com/office/drawing/2014/main" id="{6DACE41F-742B-C82D-9D2F-A648F4E09F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863" y="4267697"/>
                <a:ext cx="23004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7646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131BF-8D4A-03D8-3EC5-75817BA59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BD300469-FC6A-7546-2F22-BA7504A5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E2C4E87-93C6-194D-1267-9C6510F2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1" t="30057" r="76643" b="20026"/>
          <a:stretch>
            <a:fillRect/>
          </a:stretch>
        </p:blipFill>
        <p:spPr>
          <a:xfrm>
            <a:off x="7144620" y="1116984"/>
            <a:ext cx="4494385" cy="4624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31490143-1121-AA62-A787-E23C2965A2FB}"/>
                  </a:ext>
                </a:extLst>
              </p14:cNvPr>
              <p14:cNvContentPartPr/>
              <p14:nvPr/>
            </p14:nvContentPartPr>
            <p14:xfrm>
              <a:off x="8386663" y="2703137"/>
              <a:ext cx="2051640" cy="4068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31490143-1121-AA62-A787-E23C2965A2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2663" y="2595137"/>
                <a:ext cx="21592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7AA12EFC-969A-E3CE-A4D5-F9B3A3452074}"/>
                  </a:ext>
                </a:extLst>
              </p14:cNvPr>
              <p14:cNvContentPartPr/>
              <p14:nvPr/>
            </p14:nvContentPartPr>
            <p14:xfrm>
              <a:off x="8425543" y="3004457"/>
              <a:ext cx="1536120" cy="2700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7AA12EFC-969A-E3CE-A4D5-F9B3A34520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71543" y="2896457"/>
                <a:ext cx="1643760" cy="2426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kstvak 19">
            <a:extLst>
              <a:ext uri="{FF2B5EF4-FFF2-40B4-BE49-F238E27FC236}">
                <a16:creationId xmlns:a16="http://schemas.microsoft.com/office/drawing/2014/main" id="{00CEDCB8-7415-2125-0F94-4BC23068E391}"/>
              </a:ext>
            </a:extLst>
          </p:cNvPr>
          <p:cNvSpPr txBox="1"/>
          <p:nvPr/>
        </p:nvSpPr>
        <p:spPr>
          <a:xfrm>
            <a:off x="8267638" y="3209185"/>
            <a:ext cx="267413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nl-BE" sz="16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fietspad apart ingetekend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1F340F0D-D92A-6402-9709-4A6930A94CCF}"/>
                  </a:ext>
                </a:extLst>
              </p14:cNvPr>
              <p14:cNvContentPartPr/>
              <p14:nvPr/>
            </p14:nvContentPartPr>
            <p14:xfrm>
              <a:off x="8412583" y="3305057"/>
              <a:ext cx="2520360" cy="36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1F340F0D-D92A-6402-9709-4A6930A94C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8583" y="3197057"/>
                <a:ext cx="262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t 13">
                <a:extLst>
                  <a:ext uri="{FF2B5EF4-FFF2-40B4-BE49-F238E27FC236}">
                    <a16:creationId xmlns:a16="http://schemas.microsoft.com/office/drawing/2014/main" id="{C3962D86-439F-12FF-5A2A-F45F2CC0FE5F}"/>
                  </a:ext>
                </a:extLst>
              </p14:cNvPr>
              <p14:cNvContentPartPr/>
              <p14:nvPr/>
            </p14:nvContentPartPr>
            <p14:xfrm>
              <a:off x="261103" y="2782337"/>
              <a:ext cx="888120" cy="13680"/>
            </p14:xfrm>
          </p:contentPart>
        </mc:Choice>
        <mc:Fallback xmlns="">
          <p:pic>
            <p:nvPicPr>
              <p:cNvPr id="14" name="Inkt 13">
                <a:extLst>
                  <a:ext uri="{FF2B5EF4-FFF2-40B4-BE49-F238E27FC236}">
                    <a16:creationId xmlns:a16="http://schemas.microsoft.com/office/drawing/2014/main" id="{C3962D86-439F-12FF-5A2A-F45F2CC0FE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7463" y="2674337"/>
                <a:ext cx="9957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83B642D3-EEBC-E2DE-36F6-EE2E0E3FCFA2}"/>
                  </a:ext>
                </a:extLst>
              </p14:cNvPr>
              <p14:cNvContentPartPr/>
              <p14:nvPr/>
            </p14:nvContentPartPr>
            <p14:xfrm>
              <a:off x="235183" y="2978537"/>
              <a:ext cx="278640" cy="36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83B642D3-EEBC-E2DE-36F6-EE2E0E3FCF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543" y="2870537"/>
                <a:ext cx="3862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39195C05-A054-4EB0-D362-7D153A36E875}"/>
                  </a:ext>
                </a:extLst>
              </p14:cNvPr>
              <p14:cNvContentPartPr/>
              <p14:nvPr/>
            </p14:nvContentPartPr>
            <p14:xfrm>
              <a:off x="195583" y="796937"/>
              <a:ext cx="820800" cy="36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39195C05-A054-4EB0-D362-7D153A36E8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1943" y="688937"/>
                <a:ext cx="928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t 16">
                <a:extLst>
                  <a:ext uri="{FF2B5EF4-FFF2-40B4-BE49-F238E27FC236}">
                    <a16:creationId xmlns:a16="http://schemas.microsoft.com/office/drawing/2014/main" id="{4A11934A-0468-0B84-D419-F93BAC905040}"/>
                  </a:ext>
                </a:extLst>
              </p14:cNvPr>
              <p14:cNvContentPartPr/>
              <p14:nvPr/>
            </p14:nvContentPartPr>
            <p14:xfrm>
              <a:off x="705343" y="1201577"/>
              <a:ext cx="439200" cy="17280"/>
            </p14:xfrm>
          </p:contentPart>
        </mc:Choice>
        <mc:Fallback xmlns="">
          <p:pic>
            <p:nvPicPr>
              <p:cNvPr id="17" name="Inkt 16">
                <a:extLst>
                  <a:ext uri="{FF2B5EF4-FFF2-40B4-BE49-F238E27FC236}">
                    <a16:creationId xmlns:a16="http://schemas.microsoft.com/office/drawing/2014/main" id="{4A11934A-0468-0B84-D419-F93BAC9050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1703" y="1093937"/>
                <a:ext cx="54684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5562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Lettertype, schermopname, Graphics, zwart&#10;&#10;Door AI gegenereerde inhoud is mogelijk onjuist.">
            <a:extLst>
              <a:ext uri="{FF2B5EF4-FFF2-40B4-BE49-F238E27FC236}">
                <a16:creationId xmlns:a16="http://schemas.microsoft.com/office/drawing/2014/main" id="{11AD2F56-1CD1-3434-8494-2B1DB2CF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97" y="576042"/>
            <a:ext cx="8813206" cy="570591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9C4C470-C531-EF81-B116-2CC86E15A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16518" y="196770"/>
            <a:ext cx="909577" cy="90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23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170F7510-631C-134B-F689-FCBBE0CAB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58CC557C-1B7A-21A6-D5B1-AEC5B376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71" t="30057" r="76643" b="20026"/>
          <a:stretch>
            <a:fillRect/>
          </a:stretch>
        </p:blipFill>
        <p:spPr>
          <a:xfrm>
            <a:off x="7144620" y="1116984"/>
            <a:ext cx="4494385" cy="462403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t 7">
                <a:extLst>
                  <a:ext uri="{FF2B5EF4-FFF2-40B4-BE49-F238E27FC236}">
                    <a16:creationId xmlns:a16="http://schemas.microsoft.com/office/drawing/2014/main" id="{DEDFCD70-1DA0-8791-1A8D-149AC6B407DD}"/>
                  </a:ext>
                </a:extLst>
              </p14:cNvPr>
              <p14:cNvContentPartPr/>
              <p14:nvPr/>
            </p14:nvContentPartPr>
            <p14:xfrm>
              <a:off x="326881" y="6113212"/>
              <a:ext cx="705960" cy="360"/>
            </p14:xfrm>
          </p:contentPart>
        </mc:Choice>
        <mc:Fallback xmlns="">
          <p:pic>
            <p:nvPicPr>
              <p:cNvPr id="8" name="Inkt 7">
                <a:extLst>
                  <a:ext uri="{FF2B5EF4-FFF2-40B4-BE49-F238E27FC236}">
                    <a16:creationId xmlns:a16="http://schemas.microsoft.com/office/drawing/2014/main" id="{DEDFCD70-1DA0-8791-1A8D-149AC6B407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2881" y="6005572"/>
                <a:ext cx="8136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3206CCC7-2B1A-A58F-EC11-0D63330D9DC2}"/>
                  </a:ext>
                </a:extLst>
              </p14:cNvPr>
              <p14:cNvContentPartPr/>
              <p14:nvPr/>
            </p14:nvContentPartPr>
            <p14:xfrm>
              <a:off x="274321" y="6348652"/>
              <a:ext cx="240120" cy="36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3206CCC7-2B1A-A58F-EC11-0D63330D9D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321" y="6240652"/>
                <a:ext cx="34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t 10">
                <a:extLst>
                  <a:ext uri="{FF2B5EF4-FFF2-40B4-BE49-F238E27FC236}">
                    <a16:creationId xmlns:a16="http://schemas.microsoft.com/office/drawing/2014/main" id="{9A1D904D-BDB0-2B4B-CFB0-59247D8936C3}"/>
                  </a:ext>
                </a:extLst>
              </p14:cNvPr>
              <p14:cNvContentPartPr/>
              <p14:nvPr/>
            </p14:nvContentPartPr>
            <p14:xfrm>
              <a:off x="8347269" y="2233697"/>
              <a:ext cx="861840" cy="66960"/>
            </p14:xfrm>
          </p:contentPart>
        </mc:Choice>
        <mc:Fallback xmlns="">
          <p:pic>
            <p:nvPicPr>
              <p:cNvPr id="11" name="Inkt 10">
                <a:extLst>
                  <a:ext uri="{FF2B5EF4-FFF2-40B4-BE49-F238E27FC236}">
                    <a16:creationId xmlns:a16="http://schemas.microsoft.com/office/drawing/2014/main" id="{9A1D904D-BDB0-2B4B-CFB0-59247D8936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93629" y="2125697"/>
                <a:ext cx="9694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t 14">
                <a:extLst>
                  <a:ext uri="{FF2B5EF4-FFF2-40B4-BE49-F238E27FC236}">
                    <a16:creationId xmlns:a16="http://schemas.microsoft.com/office/drawing/2014/main" id="{A9364644-8D78-293C-4A69-EF4EAF3F220C}"/>
                  </a:ext>
                </a:extLst>
              </p14:cNvPr>
              <p14:cNvContentPartPr/>
              <p14:nvPr/>
            </p14:nvContentPartPr>
            <p14:xfrm>
              <a:off x="221863" y="1201577"/>
              <a:ext cx="980280" cy="14400"/>
            </p14:xfrm>
          </p:contentPart>
        </mc:Choice>
        <mc:Fallback xmlns="">
          <p:pic>
            <p:nvPicPr>
              <p:cNvPr id="15" name="Inkt 14">
                <a:extLst>
                  <a:ext uri="{FF2B5EF4-FFF2-40B4-BE49-F238E27FC236}">
                    <a16:creationId xmlns:a16="http://schemas.microsoft.com/office/drawing/2014/main" id="{A9364644-8D78-293C-4A69-EF4EAF3F220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7863" y="1093937"/>
                <a:ext cx="10879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t 15">
                <a:extLst>
                  <a:ext uri="{FF2B5EF4-FFF2-40B4-BE49-F238E27FC236}">
                    <a16:creationId xmlns:a16="http://schemas.microsoft.com/office/drawing/2014/main" id="{B72690B2-2D90-15F5-CF2F-66F5F6F2C372}"/>
                  </a:ext>
                </a:extLst>
              </p14:cNvPr>
              <p14:cNvContentPartPr/>
              <p14:nvPr/>
            </p14:nvContentPartPr>
            <p14:xfrm>
              <a:off x="248143" y="1463657"/>
              <a:ext cx="196200" cy="25920"/>
            </p14:xfrm>
          </p:contentPart>
        </mc:Choice>
        <mc:Fallback xmlns="">
          <p:pic>
            <p:nvPicPr>
              <p:cNvPr id="16" name="Inkt 15">
                <a:extLst>
                  <a:ext uri="{FF2B5EF4-FFF2-40B4-BE49-F238E27FC236}">
                    <a16:creationId xmlns:a16="http://schemas.microsoft.com/office/drawing/2014/main" id="{B72690B2-2D90-15F5-CF2F-66F5F6F2C3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4503" y="1356017"/>
                <a:ext cx="303840" cy="24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040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21CF8-8617-BA4A-400E-794087B4D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8D062617-8362-1FD1-8B21-DF839366BE36}"/>
              </a:ext>
            </a:extLst>
          </p:cNvPr>
          <p:cNvSpPr txBox="1"/>
          <p:nvPr/>
        </p:nvSpPr>
        <p:spPr>
          <a:xfrm>
            <a:off x="968202" y="2172733"/>
            <a:ext cx="101483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OSM.org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account aanmaken</a:t>
            </a:r>
            <a:endParaRPr lang="nl-BE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klik op “Bewerken”</a:t>
            </a:r>
            <a:endParaRPr lang="nl-BE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914B9DB-AA6C-FD59-0F0B-EFD4674B0126}"/>
              </a:ext>
            </a:extLst>
          </p:cNvPr>
          <p:cNvSpPr txBox="1"/>
          <p:nvPr/>
        </p:nvSpPr>
        <p:spPr>
          <a:xfrm>
            <a:off x="968202" y="1126188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Aan de slag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F975E30-A6EF-F641-107D-705D8CCB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91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5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5D0D7835-BAB7-9E9A-440E-6710CC10C033}"/>
              </a:ext>
            </a:extLst>
          </p:cNvPr>
          <p:cNvSpPr txBox="1"/>
          <p:nvPr/>
        </p:nvSpPr>
        <p:spPr>
          <a:xfrm>
            <a:off x="3345642" y="1305341"/>
            <a:ext cx="60073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l-BE" sz="36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toevoegen</a:t>
            </a:r>
          </a:p>
          <a:p>
            <a:pPr>
              <a:lnSpc>
                <a:spcPct val="150000"/>
              </a:lnSpc>
            </a:pPr>
            <a:endParaRPr lang="nl-BE" sz="36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nl-BE" sz="36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aanpassen</a:t>
            </a:r>
          </a:p>
          <a:p>
            <a:pPr>
              <a:lnSpc>
                <a:spcPct val="150000"/>
              </a:lnSpc>
            </a:pPr>
            <a:endParaRPr lang="nl-BE" sz="36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nl-BE" sz="36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verwijderen</a:t>
            </a: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pic>
        <p:nvPicPr>
          <p:cNvPr id="6" name="Afbeelding 5" descr="Afbeelding met persoon, Menselijk gezicht, jongen, wang&#10;&#10;Door AI gegenereerde inhoud is mogelijk onjuist.">
            <a:extLst>
              <a:ext uri="{FF2B5EF4-FFF2-40B4-BE49-F238E27FC236}">
                <a16:creationId xmlns:a16="http://schemas.microsoft.com/office/drawing/2014/main" id="{FF0DA9EE-CC94-A4CA-DFC9-39BD8D02C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615" y="957377"/>
            <a:ext cx="1581368" cy="1581368"/>
          </a:xfrm>
          <a:prstGeom prst="rect">
            <a:avLst/>
          </a:prstGeom>
        </p:spPr>
      </p:pic>
      <p:pic>
        <p:nvPicPr>
          <p:cNvPr id="14" name="Afbeelding 13" descr="Afbeelding met Menselijk gezicht, kleding, persoon, person&#10;&#10;Door AI gegenereerde inhoud is mogelijk onjuist.">
            <a:extLst>
              <a:ext uri="{FF2B5EF4-FFF2-40B4-BE49-F238E27FC236}">
                <a16:creationId xmlns:a16="http://schemas.microsoft.com/office/drawing/2014/main" id="{D3E605E5-C8E5-8004-B1DC-A12920E46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615" y="2638315"/>
            <a:ext cx="1581368" cy="1581368"/>
          </a:xfrm>
          <a:prstGeom prst="rect">
            <a:avLst/>
          </a:prstGeom>
        </p:spPr>
      </p:pic>
      <p:pic>
        <p:nvPicPr>
          <p:cNvPr id="16" name="Afbeelding 15" descr="Afbeelding met licht, rood, lamp&#10;&#10;Door AI gegenereerde inhoud is mogelijk onjuist.">
            <a:extLst>
              <a:ext uri="{FF2B5EF4-FFF2-40B4-BE49-F238E27FC236}">
                <a16:creationId xmlns:a16="http://schemas.microsoft.com/office/drawing/2014/main" id="{0BE9D5BA-89F1-105C-9F19-4FD53978F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615" y="4319253"/>
            <a:ext cx="1581368" cy="15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6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0F92877-EDDE-0B33-2A61-0511310FEC0E}"/>
              </a:ext>
            </a:extLst>
          </p:cNvPr>
          <p:cNvSpPr txBox="1"/>
          <p:nvPr/>
        </p:nvSpPr>
        <p:spPr>
          <a:xfrm>
            <a:off x="968202" y="2172733"/>
            <a:ext cx="10148316" cy="395531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2"/>
              </a:rPr>
              <a:t>Anzegem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3"/>
              </a:rPr>
              <a:t>Avelgem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4"/>
              </a:rPr>
              <a:t>Deerlijk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5"/>
              </a:rPr>
              <a:t>Harelbeke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6"/>
              </a:rPr>
              <a:t>Kortrijk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7"/>
              </a:rPr>
              <a:t>Kuurne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8"/>
              </a:rPr>
              <a:t>Lendelede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9"/>
              </a:rPr>
              <a:t>Menen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10"/>
              </a:rPr>
              <a:t>Spiere-Helkijn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11"/>
              </a:rPr>
              <a:t>Waregem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12"/>
              </a:rPr>
              <a:t>Wervik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13"/>
              </a:rPr>
              <a:t>Wevelgem</a:t>
            </a:r>
            <a:endParaRPr lang="nl-BE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hlinkClick r:id="rId14"/>
              </a:rPr>
              <a:t>Zwevegem</a:t>
            </a:r>
            <a:endParaRPr lang="nl-BE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61F33BF-B237-C4DB-56DE-B8C4A37A622F}"/>
              </a:ext>
            </a:extLst>
          </p:cNvPr>
          <p:cNvSpPr txBox="1"/>
          <p:nvPr/>
        </p:nvSpPr>
        <p:spPr>
          <a:xfrm>
            <a:off x="968202" y="1126188"/>
            <a:ext cx="6864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Aanwezigheid fietsinfra onbekend:</a:t>
            </a:r>
          </a:p>
        </p:txBody>
      </p:sp>
    </p:spTree>
    <p:extLst>
      <p:ext uri="{BB962C8B-B14F-4D97-AF65-F5344CB8AC3E}">
        <p14:creationId xmlns:p14="http://schemas.microsoft.com/office/powerpoint/2010/main" val="748093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18201-2BF4-0150-FDA4-5B619735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ABE61BF2-DD5B-5718-430C-321F08915DE6}"/>
              </a:ext>
            </a:extLst>
          </p:cNvPr>
          <p:cNvSpPr txBox="1"/>
          <p:nvPr/>
        </p:nvSpPr>
        <p:spPr>
          <a:xfrm>
            <a:off x="968202" y="2172733"/>
            <a:ext cx="101483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oppervlak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verlicht (ja/nee)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eenrichtingsverkeer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nl-BE" sz="24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oneway:bicycle</a:t>
            </a: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= </a:t>
            </a:r>
            <a:r>
              <a:rPr lang="nl-BE" sz="24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yes|no</a:t>
            </a: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in de tags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...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2C1EEF9-B53D-8815-3ABA-973043693AD1}"/>
              </a:ext>
            </a:extLst>
          </p:cNvPr>
          <p:cNvSpPr txBox="1"/>
          <p:nvPr/>
        </p:nvSpPr>
        <p:spPr>
          <a:xfrm>
            <a:off x="968202" y="1126188"/>
            <a:ext cx="4932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... terwijl je bezig bent ...</a:t>
            </a:r>
          </a:p>
        </p:txBody>
      </p:sp>
    </p:spTree>
    <p:extLst>
      <p:ext uri="{BB962C8B-B14F-4D97-AF65-F5344CB8AC3E}">
        <p14:creationId xmlns:p14="http://schemas.microsoft.com/office/powerpoint/2010/main" val="1085430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25" descr="Afbeelding met Graphics, schermopname, grafische vormgeving&#10;&#10;Door AI gegenereerde inhoud is mogelijk onjuist.">
            <a:extLst>
              <a:ext uri="{FF2B5EF4-FFF2-40B4-BE49-F238E27FC236}">
                <a16:creationId xmlns:a16="http://schemas.microsoft.com/office/drawing/2014/main" id="{1738291E-D019-15AA-3F34-BA7D0B735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0" y="4471483"/>
            <a:ext cx="2902795" cy="163282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0A1EB68-68DA-FA61-A8FD-F129CA661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6518" y="196770"/>
            <a:ext cx="909577" cy="909577"/>
          </a:xfrm>
          <a:prstGeom prst="rect">
            <a:avLst/>
          </a:prstGeom>
        </p:spPr>
      </p:pic>
      <p:pic>
        <p:nvPicPr>
          <p:cNvPr id="18" name="Afbeelding 17" descr="Afbeelding met tekst, Lettertype, Graphics, schermopname&#10;&#10;Door AI gegenereerde inhoud is mogelijk onjuist.">
            <a:extLst>
              <a:ext uri="{FF2B5EF4-FFF2-40B4-BE49-F238E27FC236}">
                <a16:creationId xmlns:a16="http://schemas.microsoft.com/office/drawing/2014/main" id="{AC85B912-0892-AFE8-91ED-169340D3C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019" y="4971448"/>
            <a:ext cx="3221958" cy="632893"/>
          </a:xfrm>
          <a:prstGeom prst="rect">
            <a:avLst/>
          </a:prstGeom>
        </p:spPr>
      </p:pic>
      <p:pic>
        <p:nvPicPr>
          <p:cNvPr id="24" name="Afbeelding 23" descr="Afbeelding met Lettertype, tekst, Graphics, schermopname&#10;&#10;Door AI gegenereerde inhoud is mogelijk onjuist.">
            <a:extLst>
              <a:ext uri="{FF2B5EF4-FFF2-40B4-BE49-F238E27FC236}">
                <a16:creationId xmlns:a16="http://schemas.microsoft.com/office/drawing/2014/main" id="{DB85EFC5-34DB-D1D9-4AAA-4928CAD55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865" y="3036865"/>
            <a:ext cx="2696547" cy="1139183"/>
          </a:xfrm>
          <a:prstGeom prst="rect">
            <a:avLst/>
          </a:prstGeom>
        </p:spPr>
      </p:pic>
      <p:pic>
        <p:nvPicPr>
          <p:cNvPr id="28" name="Afbeelding 27" descr="Afbeelding met schermopname, Graphics, Lettertype, grafische vormgeving&#10;&#10;Door AI gegenereerde inhoud is mogelijk onjuist.">
            <a:extLst>
              <a:ext uri="{FF2B5EF4-FFF2-40B4-BE49-F238E27FC236}">
                <a16:creationId xmlns:a16="http://schemas.microsoft.com/office/drawing/2014/main" id="{99B6B721-27C5-99E2-CBE9-ADB92BCB6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60" y="4886364"/>
            <a:ext cx="2190159" cy="803059"/>
          </a:xfrm>
          <a:prstGeom prst="rect">
            <a:avLst/>
          </a:prstGeom>
        </p:spPr>
      </p:pic>
      <p:pic>
        <p:nvPicPr>
          <p:cNvPr id="30" name="Afbeelding 29" descr="Afbeelding met Lettertype, Graphics, logo, grafische vormgeving&#10;&#10;Door AI gegenereerde inhoud is mogelijk onjuist.">
            <a:extLst>
              <a:ext uri="{FF2B5EF4-FFF2-40B4-BE49-F238E27FC236}">
                <a16:creationId xmlns:a16="http://schemas.microsoft.com/office/drawing/2014/main" id="{BEB4FC14-A6F0-EAA9-B655-1D9D90FA7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019" y="3214328"/>
            <a:ext cx="3221958" cy="784259"/>
          </a:xfrm>
          <a:prstGeom prst="rect">
            <a:avLst/>
          </a:prstGeom>
        </p:spPr>
      </p:pic>
      <p:grpSp>
        <p:nvGrpSpPr>
          <p:cNvPr id="38" name="Groep 37">
            <a:extLst>
              <a:ext uri="{FF2B5EF4-FFF2-40B4-BE49-F238E27FC236}">
                <a16:creationId xmlns:a16="http://schemas.microsoft.com/office/drawing/2014/main" id="{17D73D88-AD25-EFE5-3865-D405B9122EA7}"/>
              </a:ext>
            </a:extLst>
          </p:cNvPr>
          <p:cNvGrpSpPr/>
          <p:nvPr/>
        </p:nvGrpSpPr>
        <p:grpSpPr>
          <a:xfrm>
            <a:off x="612847" y="3182272"/>
            <a:ext cx="3388840" cy="848368"/>
            <a:chOff x="3758665" y="753695"/>
            <a:chExt cx="3388840" cy="848368"/>
          </a:xfrm>
        </p:grpSpPr>
        <p:pic>
          <p:nvPicPr>
            <p:cNvPr id="12" name="Afbeelding 11">
              <a:extLst>
                <a:ext uri="{FF2B5EF4-FFF2-40B4-BE49-F238E27FC236}">
                  <a16:creationId xmlns:a16="http://schemas.microsoft.com/office/drawing/2014/main" id="{B3B4FB3E-F828-38D2-B2C3-17A8C68B6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65" y="753695"/>
              <a:ext cx="848368" cy="848368"/>
            </a:xfrm>
            <a:prstGeom prst="rect">
              <a:avLst/>
            </a:prstGeom>
          </p:spPr>
        </p:pic>
        <p:sp>
          <p:nvSpPr>
            <p:cNvPr id="37" name="Tekstvak 36">
              <a:extLst>
                <a:ext uri="{FF2B5EF4-FFF2-40B4-BE49-F238E27FC236}">
                  <a16:creationId xmlns:a16="http://schemas.microsoft.com/office/drawing/2014/main" id="{E4BC977B-52A1-CE1B-04F6-93566EC6D6DB}"/>
                </a:ext>
              </a:extLst>
            </p:cNvPr>
            <p:cNvSpPr txBox="1"/>
            <p:nvPr/>
          </p:nvSpPr>
          <p:spPr>
            <a:xfrm>
              <a:off x="4427455" y="955732"/>
              <a:ext cx="272005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BE" sz="3600" dirty="0">
                  <a:solidFill>
                    <a:srgbClr val="FFC000"/>
                  </a:solidFill>
                  <a:latin typeface="Sans Serif Collection" panose="020B0502040504020204" pitchFamily="34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ANYWAYS</a:t>
              </a:r>
              <a:endParaRPr lang="nl-BE" sz="2400" dirty="0">
                <a:solidFill>
                  <a:srgbClr val="FFC000"/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  <p:sp>
        <p:nvSpPr>
          <p:cNvPr id="39" name="Tekstvak 38">
            <a:extLst>
              <a:ext uri="{FF2B5EF4-FFF2-40B4-BE49-F238E27FC236}">
                <a16:creationId xmlns:a16="http://schemas.microsoft.com/office/drawing/2014/main" id="{45235310-BA65-8F2B-B4D5-0D5802CBF833}"/>
              </a:ext>
            </a:extLst>
          </p:cNvPr>
          <p:cNvSpPr txBox="1"/>
          <p:nvPr/>
        </p:nvSpPr>
        <p:spPr>
          <a:xfrm>
            <a:off x="2241417" y="1718247"/>
            <a:ext cx="7709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With</a:t>
            </a:r>
            <a:r>
              <a:rPr lang="nl-BE" sz="2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nl-BE" sz="28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the</a:t>
            </a:r>
            <a:r>
              <a:rPr lang="nl-BE" sz="2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support of </a:t>
            </a:r>
            <a:r>
              <a:rPr lang="nl-BE" sz="28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our</a:t>
            </a:r>
            <a:r>
              <a:rPr lang="nl-BE" sz="28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corporate members:</a:t>
            </a:r>
          </a:p>
        </p:txBody>
      </p:sp>
    </p:spTree>
    <p:extLst>
      <p:ext uri="{BB962C8B-B14F-4D97-AF65-F5344CB8AC3E}">
        <p14:creationId xmlns:p14="http://schemas.microsoft.com/office/powerpoint/2010/main" val="3226562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F56F1-4C39-2C77-034D-2BA4AD40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4F6F930-A34F-AC78-299D-6A1CA0AF4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6518" y="196770"/>
            <a:ext cx="909577" cy="90957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2502076-DE83-50FB-7B01-64A71E170611}"/>
              </a:ext>
            </a:extLst>
          </p:cNvPr>
          <p:cNvSpPr txBox="1"/>
          <p:nvPr/>
        </p:nvSpPr>
        <p:spPr>
          <a:xfrm>
            <a:off x="968202" y="1728600"/>
            <a:ext cx="1014831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achtergrondkaart: 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4"/>
              </a:rPr>
              <a:t>©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4"/>
              </a:rPr>
              <a:t>MapTiler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5"/>
              </a:rPr>
              <a:t>© </a:t>
            </a:r>
            <a:r>
              <a:rPr lang="nl-BE" sz="20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5"/>
              </a:rPr>
              <a:t>OpenStreetMap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5"/>
              </a:rPr>
              <a:t> </a:t>
            </a:r>
            <a:r>
              <a:rPr lang="nl-BE" sz="20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5"/>
              </a:rPr>
              <a:t>contributors</a:t>
            </a:r>
            <a:endParaRPr lang="nl-BE" sz="20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6"/>
              </a:rPr>
              <a:t>Brecht Lauwers – “Van frituren tot laadpalen”</a:t>
            </a:r>
            <a:endParaRPr lang="nl-BE" sz="20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7"/>
              </a:rPr>
              <a:t>Pascal Neis - OSM statistieken voor België</a:t>
            </a:r>
            <a:endParaRPr lang="nl-BE" sz="20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0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OpenStreetMap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België – contact </a:t>
            </a:r>
            <a:r>
              <a:rPr lang="nl-BE" sz="20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us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8"/>
              </a:rPr>
              <a:t>https://openstreetmap.be/contact.html</a:t>
            </a:r>
            <a:endParaRPr lang="nl-BE" sz="20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9"/>
              </a:rPr>
              <a:t>Magic Earth </a:t>
            </a:r>
            <a:endParaRPr lang="nl-BE" sz="20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0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Mapillary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: 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10"/>
              </a:rPr>
              <a:t>https://www.mapillary.com/app/</a:t>
            </a:r>
            <a:endParaRPr lang="nl-BE" sz="20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meer info over het mappen van fietsinfrastructuur: </a:t>
            </a:r>
            <a:r>
              <a:rPr lang="nl-BE" sz="20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  <a:hlinkClick r:id="rId11"/>
              </a:rPr>
              <a:t>https://wiki.openstreetmap.org/wiki/Bicycle#Cycle_features</a:t>
            </a:r>
            <a:endParaRPr lang="nl-BE" sz="20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57070471-0010-466C-D256-EB99236B72E2}"/>
              </a:ext>
            </a:extLst>
          </p:cNvPr>
          <p:cNvSpPr txBox="1"/>
          <p:nvPr/>
        </p:nvSpPr>
        <p:spPr>
          <a:xfrm>
            <a:off x="968202" y="682055"/>
            <a:ext cx="3127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Credits</a:t>
            </a:r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en links</a:t>
            </a:r>
            <a:endParaRPr lang="nl-BE" sz="28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98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46073-EE07-6082-8835-4CAF305FB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2652C08-DFAA-B4FC-0F7B-7E4E9A503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6518" y="196770"/>
            <a:ext cx="909577" cy="90957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CBAFDC0-4AE3-C22D-556C-1707A98F55C6}"/>
              </a:ext>
            </a:extLst>
          </p:cNvPr>
          <p:cNvSpPr txBox="1"/>
          <p:nvPr/>
        </p:nvSpPr>
        <p:spPr>
          <a:xfrm>
            <a:off x="968202" y="2172733"/>
            <a:ext cx="1014831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Een kaart 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De data waarmee de kaart wordt opgebouwd 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Een community van </a:t>
            </a:r>
            <a:r>
              <a:rPr lang="nl-BE" sz="24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mappers</a:t>
            </a: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 die de data verzameld hebben ✅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638D5DE6-497B-A9A9-8E9D-0ACA5DD26394}"/>
              </a:ext>
            </a:extLst>
          </p:cNvPr>
          <p:cNvSpPr txBox="1"/>
          <p:nvPr/>
        </p:nvSpPr>
        <p:spPr>
          <a:xfrm>
            <a:off x="968202" y="1126188"/>
            <a:ext cx="4703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Wat is </a:t>
            </a:r>
            <a:r>
              <a:rPr lang="nl-BE" sz="32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OpenStreetMap</a:t>
            </a:r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?</a:t>
            </a:r>
            <a:endParaRPr lang="nl-BE" sz="28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888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74940-04EB-FE28-2531-2D70D1F4A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ABBB015-ECC9-0651-FB36-90C4C4905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6518" y="196770"/>
            <a:ext cx="909577" cy="90957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9DCEA019-590F-1E2C-D0F3-48DED67F0719}"/>
              </a:ext>
            </a:extLst>
          </p:cNvPr>
          <p:cNvSpPr txBox="1"/>
          <p:nvPr/>
        </p:nvSpPr>
        <p:spPr>
          <a:xfrm>
            <a:off x="968202" y="2172733"/>
            <a:ext cx="101483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Iedereen mag bijdragen tot de data 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Iedereen mag de data hergebruiken ...</a:t>
            </a:r>
          </a:p>
          <a:p>
            <a:pPr>
              <a:lnSpc>
                <a:spcPct val="150000"/>
              </a:lnSpc>
            </a:pP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nl-BE" sz="2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... mits een aantal afspraken</a:t>
            </a:r>
          </a:p>
          <a:p>
            <a:pPr>
              <a:lnSpc>
                <a:spcPct val="150000"/>
              </a:lnSpc>
            </a:pPr>
            <a:endParaRPr lang="nl-BE" sz="24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nl-BE" sz="2400" i="1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Ook wel: “Wikipedia, maar dan voor kaarten”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6CA50B1-18CA-0305-1899-AC0CFA9D3250}"/>
              </a:ext>
            </a:extLst>
          </p:cNvPr>
          <p:cNvSpPr txBox="1"/>
          <p:nvPr/>
        </p:nvSpPr>
        <p:spPr>
          <a:xfrm>
            <a:off x="968202" y="1126188"/>
            <a:ext cx="47035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Wat is </a:t>
            </a:r>
            <a:r>
              <a:rPr lang="nl-BE" sz="3200" b="1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Open</a:t>
            </a:r>
            <a:r>
              <a:rPr lang="nl-BE" sz="3200" dirty="0" err="1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StreetMap</a:t>
            </a:r>
            <a:r>
              <a:rPr lang="nl-BE" sz="32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?</a:t>
            </a:r>
            <a:endParaRPr lang="nl-BE" sz="2800" dirty="0"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70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7284D16D-E94A-AE9B-B2FB-F9902771F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6250"/>
            <a:ext cx="12192000" cy="556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22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ACFF5CD-D2B2-9F3D-E1CA-16BC14678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4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389F529-FF13-0596-5A4B-9663AA355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ep 8">
            <a:extLst>
              <a:ext uri="{FF2B5EF4-FFF2-40B4-BE49-F238E27FC236}">
                <a16:creationId xmlns:a16="http://schemas.microsoft.com/office/drawing/2014/main" id="{AA9A509D-C640-535E-EA5A-A869BE94CF7F}"/>
              </a:ext>
            </a:extLst>
          </p:cNvPr>
          <p:cNvGrpSpPr/>
          <p:nvPr/>
        </p:nvGrpSpPr>
        <p:grpSpPr>
          <a:xfrm>
            <a:off x="0" y="643936"/>
            <a:ext cx="12193588" cy="5570127"/>
            <a:chOff x="0" y="361709"/>
            <a:chExt cx="12193588" cy="5570127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6EEA0395-31BA-6F3D-AD18-AF8C6BC4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361709"/>
              <a:ext cx="6095999" cy="2782749"/>
            </a:xfrm>
            <a:prstGeom prst="rect">
              <a:avLst/>
            </a:prstGeom>
          </p:spPr>
        </p:pic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BD320C49-F532-EB89-2736-103254304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361709"/>
              <a:ext cx="6096000" cy="2784200"/>
            </a:xfrm>
            <a:prstGeom prst="rect">
              <a:avLst/>
            </a:prstGeom>
          </p:spPr>
        </p:pic>
        <p:pic>
          <p:nvPicPr>
            <p:cNvPr id="6" name="Afbeelding 5">
              <a:extLst>
                <a:ext uri="{FF2B5EF4-FFF2-40B4-BE49-F238E27FC236}">
                  <a16:creationId xmlns:a16="http://schemas.microsoft.com/office/drawing/2014/main" id="{AAC0E3C4-E9C4-062F-FB80-68AEDB2A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144458"/>
              <a:ext cx="6095999" cy="2787378"/>
            </a:xfrm>
            <a:prstGeom prst="rect">
              <a:avLst/>
            </a:prstGeom>
          </p:spPr>
        </p:pic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62EA0959-9FCB-9B26-D291-8FC035FC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4411" y="3144458"/>
              <a:ext cx="6099177" cy="2787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26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2CF45B5-6694-DF98-28E1-C7FFC5435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DEA62015-BE4F-E145-9720-6FB253F11B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8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88F5448-E3B9-65D3-2B01-1ECC3184C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25" y="734674"/>
            <a:ext cx="8312750" cy="20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2740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513</Words>
  <Application>Microsoft Office PowerPoint</Application>
  <PresentationFormat>Breedbeeld</PresentationFormat>
  <Paragraphs>86</Paragraphs>
  <Slides>36</Slides>
  <Notes>10</Notes>
  <HiddenSlides>3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1" baseType="lpstr">
      <vt:lpstr>Aptos</vt:lpstr>
      <vt:lpstr>Aptos Display</vt:lpstr>
      <vt:lpstr>Arial</vt:lpstr>
      <vt:lpstr>Sans Serif Collection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Seppe Santens</dc:creator>
  <cp:lastModifiedBy>Seppe Santens</cp:lastModifiedBy>
  <cp:revision>5</cp:revision>
  <cp:lastPrinted>2025-12-02T15:50:27Z</cp:lastPrinted>
  <dcterms:created xsi:type="dcterms:W3CDTF">2025-11-29T11:15:39Z</dcterms:created>
  <dcterms:modified xsi:type="dcterms:W3CDTF">2025-12-02T22:28:43Z</dcterms:modified>
</cp:coreProperties>
</file>